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Poppins" charset="1" panose="00000500000000000000"/>
      <p:regular r:id="rId37"/>
    </p:embeddedFont>
    <p:embeddedFont>
      <p:font typeface="Telegraf Bold" charset="1" panose="00000800000000000000"/>
      <p:regular r:id="rId38"/>
    </p:embeddedFont>
    <p:embeddedFont>
      <p:font typeface="Inter Bold" charset="1" panose="020B0802030000000004"/>
      <p:regular r:id="rId39"/>
    </p:embeddedFont>
    <p:embeddedFont>
      <p:font typeface="Poppins Bold" charset="1" panose="000008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9.jpeg" Type="http://schemas.openxmlformats.org/officeDocument/2006/relationships/image"/><Relationship Id="rId5" Target="../media/VAGXvpqk0C4.mp4" Type="http://schemas.openxmlformats.org/officeDocument/2006/relationships/video"/><Relationship Id="rId6" Target="../media/VAGXvpqk0C4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09477"/>
            <a:ext cx="4565020" cy="1122234"/>
          </a:xfrm>
          <a:custGeom>
            <a:avLst/>
            <a:gdLst/>
            <a:ahLst/>
            <a:cxnLst/>
            <a:rect r="r" b="b" t="t" l="l"/>
            <a:pathLst>
              <a:path h="1122234" w="4565020">
                <a:moveTo>
                  <a:pt x="0" y="0"/>
                </a:moveTo>
                <a:lnTo>
                  <a:pt x="4565020" y="0"/>
                </a:lnTo>
                <a:lnTo>
                  <a:pt x="4565020" y="1122234"/>
                </a:lnTo>
                <a:lnTo>
                  <a:pt x="0" y="1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65032" y="2888131"/>
            <a:ext cx="4720159" cy="5747915"/>
          </a:xfrm>
          <a:custGeom>
            <a:avLst/>
            <a:gdLst/>
            <a:ahLst/>
            <a:cxnLst/>
            <a:rect r="r" b="b" t="t" l="l"/>
            <a:pathLst>
              <a:path h="5747915" w="4720159">
                <a:moveTo>
                  <a:pt x="0" y="0"/>
                </a:moveTo>
                <a:lnTo>
                  <a:pt x="4720160" y="0"/>
                </a:lnTo>
                <a:lnTo>
                  <a:pt x="4720160" y="5747915"/>
                </a:lnTo>
                <a:lnTo>
                  <a:pt x="0" y="574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77" t="-6913" r="-18239" b="-7083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4" id="4"/>
          <p:cNvGrpSpPr/>
          <p:nvPr/>
        </p:nvGrpSpPr>
        <p:grpSpPr>
          <a:xfrm rot="0">
            <a:off x="6004440" y="1931711"/>
            <a:ext cx="5841345" cy="603280"/>
            <a:chOff x="0" y="0"/>
            <a:chExt cx="7788460" cy="80437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788460" cy="804374"/>
              <a:chOff x="0" y="0"/>
              <a:chExt cx="1538461" cy="15888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538461" cy="158889"/>
              </a:xfrm>
              <a:custGeom>
                <a:avLst/>
                <a:gdLst/>
                <a:ahLst/>
                <a:cxnLst/>
                <a:rect r="r" b="b" t="t" l="l"/>
                <a:pathLst>
                  <a:path h="158889" w="1538461">
                    <a:moveTo>
                      <a:pt x="74220" y="0"/>
                    </a:moveTo>
                    <a:lnTo>
                      <a:pt x="1464241" y="0"/>
                    </a:lnTo>
                    <a:cubicBezTo>
                      <a:pt x="1505232" y="0"/>
                      <a:pt x="1538461" y="33230"/>
                      <a:pt x="1538461" y="74220"/>
                    </a:cubicBezTo>
                    <a:lnTo>
                      <a:pt x="1538461" y="84668"/>
                    </a:lnTo>
                    <a:cubicBezTo>
                      <a:pt x="1538461" y="104353"/>
                      <a:pt x="1530642" y="123231"/>
                      <a:pt x="1516723" y="137150"/>
                    </a:cubicBezTo>
                    <a:cubicBezTo>
                      <a:pt x="1502804" y="151069"/>
                      <a:pt x="1483925" y="158889"/>
                      <a:pt x="1464241" y="158889"/>
                    </a:cubicBezTo>
                    <a:lnTo>
                      <a:pt x="74220" y="158889"/>
                    </a:lnTo>
                    <a:cubicBezTo>
                      <a:pt x="54536" y="158889"/>
                      <a:pt x="35658" y="151069"/>
                      <a:pt x="21739" y="137150"/>
                    </a:cubicBezTo>
                    <a:cubicBezTo>
                      <a:pt x="7820" y="123231"/>
                      <a:pt x="0" y="104353"/>
                      <a:pt x="0" y="84668"/>
                    </a:cubicBezTo>
                    <a:lnTo>
                      <a:pt x="0" y="74220"/>
                    </a:lnTo>
                    <a:cubicBezTo>
                      <a:pt x="0" y="54536"/>
                      <a:pt x="7820" y="35658"/>
                      <a:pt x="21739" y="21739"/>
                    </a:cubicBezTo>
                    <a:cubicBezTo>
                      <a:pt x="35658" y="7820"/>
                      <a:pt x="54536" y="0"/>
                      <a:pt x="74220" y="0"/>
                    </a:cubicBezTo>
                    <a:close/>
                  </a:path>
                </a:pathLst>
              </a:custGeom>
              <a:solidFill>
                <a:srgbClr val="FFFFFF">
                  <a:alpha val="21961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538461" cy="1969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157521" y="74388"/>
              <a:ext cx="5473419" cy="588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11"/>
                </a:lnSpc>
                <a:spcBef>
                  <a:spcPct val="0"/>
                </a:spcBef>
              </a:pPr>
              <a:r>
                <a:rPr lang="en-US" sz="257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Proyecto de Titulo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601082" y="7919663"/>
            <a:ext cx="4105064" cy="50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31"/>
              </a:lnSpc>
              <a:spcBef>
                <a:spcPct val="0"/>
              </a:spcBef>
            </a:pPr>
            <a:r>
              <a:rPr lang="en-US" sz="28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Grupo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Ingreso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3291" y="2810956"/>
            <a:ext cx="17867062" cy="6693177"/>
            <a:chOff x="0" y="0"/>
            <a:chExt cx="23822749" cy="892423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6503" y="0"/>
              <a:ext cx="23796246" cy="8924236"/>
              <a:chOff x="0" y="0"/>
              <a:chExt cx="3280140" cy="123014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07213" y="2753937"/>
              <a:ext cx="422634" cy="364112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997951" y="3496275"/>
              <a:ext cx="364112" cy="364112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7502065" y="2294840"/>
              <a:ext cx="364112" cy="364112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1841841" y="3690122"/>
              <a:ext cx="364112" cy="36411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414055" y="3302328"/>
              <a:ext cx="2817361" cy="975511"/>
            </a:xfrm>
            <a:custGeom>
              <a:avLst/>
              <a:gdLst/>
              <a:ahLst/>
              <a:cxnLst/>
              <a:rect r="r" b="b" t="t" l="l"/>
              <a:pathLst>
                <a:path h="975511" w="2817361">
                  <a:moveTo>
                    <a:pt x="0" y="0"/>
                  </a:moveTo>
                  <a:lnTo>
                    <a:pt x="2817361" y="0"/>
                  </a:lnTo>
                  <a:lnTo>
                    <a:pt x="2817361" y="975511"/>
                  </a:lnTo>
                  <a:lnTo>
                    <a:pt x="0" y="97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8009061" y="2710709"/>
              <a:ext cx="1663118" cy="1466568"/>
            </a:xfrm>
            <a:custGeom>
              <a:avLst/>
              <a:gdLst/>
              <a:ahLst/>
              <a:cxnLst/>
              <a:rect r="r" b="b" t="t" l="l"/>
              <a:pathLst>
                <a:path h="1466568" w="1663118">
                  <a:moveTo>
                    <a:pt x="0" y="0"/>
                  </a:moveTo>
                  <a:lnTo>
                    <a:pt x="1663118" y="0"/>
                  </a:lnTo>
                  <a:lnTo>
                    <a:pt x="1663118" y="1466568"/>
                  </a:lnTo>
                  <a:lnTo>
                    <a:pt x="0" y="1466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376923" y="3824956"/>
              <a:ext cx="1565944" cy="1945272"/>
            </a:xfrm>
            <a:custGeom>
              <a:avLst/>
              <a:gdLst/>
              <a:ahLst/>
              <a:cxnLst/>
              <a:rect r="r" b="b" t="t" l="l"/>
              <a:pathLst>
                <a:path h="1945272" w="1565944">
                  <a:moveTo>
                    <a:pt x="0" y="0"/>
                  </a:moveTo>
                  <a:lnTo>
                    <a:pt x="1565944" y="0"/>
                  </a:lnTo>
                  <a:lnTo>
                    <a:pt x="1565944" y="1945271"/>
                  </a:lnTo>
                  <a:lnTo>
                    <a:pt x="0" y="1945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6711467" y="2709752"/>
              <a:ext cx="1670406" cy="1793725"/>
            </a:xfrm>
            <a:custGeom>
              <a:avLst/>
              <a:gdLst/>
              <a:ahLst/>
              <a:cxnLst/>
              <a:rect r="r" b="b" t="t" l="l"/>
              <a:pathLst>
                <a:path h="1793725" w="1670406">
                  <a:moveTo>
                    <a:pt x="0" y="0"/>
                  </a:moveTo>
                  <a:lnTo>
                    <a:pt x="1670406" y="0"/>
                  </a:lnTo>
                  <a:lnTo>
                    <a:pt x="1670406" y="1793725"/>
                  </a:lnTo>
                  <a:lnTo>
                    <a:pt x="0" y="1793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1184019" y="4238369"/>
              <a:ext cx="1616256" cy="1616256"/>
            </a:xfrm>
            <a:custGeom>
              <a:avLst/>
              <a:gdLst/>
              <a:ahLst/>
              <a:cxnLst/>
              <a:rect r="r" b="b" t="t" l="l"/>
              <a:pathLst>
                <a:path h="1616256" w="1616256">
                  <a:moveTo>
                    <a:pt x="0" y="0"/>
                  </a:moveTo>
                  <a:lnTo>
                    <a:pt x="1616256" y="0"/>
                  </a:lnTo>
                  <a:lnTo>
                    <a:pt x="1616256" y="1616256"/>
                  </a:lnTo>
                  <a:lnTo>
                    <a:pt x="0" y="161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5433916"/>
              <a:ext cx="3231416" cy="9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 a la Sede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592886" y="7029478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Registro</a:t>
              </a:r>
              <a:r>
                <a:rPr lang="en-US" sz="1988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Estacionamiento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515336" y="7052582"/>
              <a:ext cx="3416118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 Conductor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039688" y="5502146"/>
              <a:ext cx="3231416" cy="9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224912" y="5298017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Decisión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1988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Conductor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0376439" y="6963046"/>
              <a:ext cx="3231416" cy="9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Llevar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al aeropuerto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2055969" y="673477"/>
              <a:ext cx="19450553" cy="0"/>
            </a:xfrm>
            <a:prstGeom prst="line">
              <a:avLst/>
            </a:prstGeom>
            <a:ln cap="rnd" w="88900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980545" y="187852"/>
              <a:ext cx="1075424" cy="971251"/>
              <a:chOff x="0" y="0"/>
              <a:chExt cx="899978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99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9978">
                    <a:moveTo>
                      <a:pt x="449989" y="0"/>
                    </a:moveTo>
                    <a:cubicBezTo>
                      <a:pt x="201467" y="0"/>
                      <a:pt x="0" y="181951"/>
                      <a:pt x="0" y="406400"/>
                    </a:cubicBezTo>
                    <a:cubicBezTo>
                      <a:pt x="0" y="630849"/>
                      <a:pt x="201467" y="812800"/>
                      <a:pt x="449989" y="812800"/>
                    </a:cubicBezTo>
                    <a:cubicBezTo>
                      <a:pt x="698511" y="812800"/>
                      <a:pt x="899978" y="630849"/>
                      <a:pt x="899978" y="406400"/>
                    </a:cubicBezTo>
                    <a:cubicBezTo>
                      <a:pt x="899978" y="181951"/>
                      <a:pt x="698511" y="0"/>
                      <a:pt x="44998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84373" y="47625"/>
                <a:ext cx="731232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4722969" y="202015"/>
              <a:ext cx="971251" cy="97125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8367029" y="172334"/>
              <a:ext cx="971251" cy="97125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2706020" y="266841"/>
              <a:ext cx="971251" cy="97125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17169771" y="323519"/>
              <a:ext cx="971251" cy="97125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1518257" y="1159102"/>
              <a:ext cx="273" cy="1594835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5208594" y="1059610"/>
              <a:ext cx="1" cy="1857263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8852654" y="636911"/>
              <a:ext cx="0" cy="1475874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13180798" y="1001404"/>
              <a:ext cx="10847" cy="2494873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17684121" y="1143585"/>
              <a:ext cx="0" cy="1239768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21506521" y="187852"/>
              <a:ext cx="971251" cy="971251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22023897" y="1025311"/>
              <a:ext cx="0" cy="2716085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9" id="59"/>
            <p:cNvSpPr txBox="true"/>
            <p:nvPr/>
          </p:nvSpPr>
          <p:spPr>
            <a:xfrm rot="0">
              <a:off x="1360968" y="351940"/>
              <a:ext cx="262647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5058290" y="351940"/>
              <a:ext cx="300609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8719959" y="301210"/>
              <a:ext cx="314751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13018191" y="411060"/>
              <a:ext cx="323631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17510251" y="473246"/>
              <a:ext cx="307516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21838389" y="322259"/>
              <a:ext cx="307516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4997279" y="2916873"/>
              <a:ext cx="422634" cy="364112"/>
              <a:chOff x="0" y="0"/>
              <a:chExt cx="943437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8641337" y="2112784"/>
              <a:ext cx="422634" cy="364112"/>
              <a:chOff x="0" y="0"/>
              <a:chExt cx="943437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213653" y="4808350"/>
              <a:ext cx="2830613" cy="587355"/>
              <a:chOff x="0" y="0"/>
              <a:chExt cx="698408" cy="14492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213653" y="4702995"/>
              <a:ext cx="2830613" cy="399033"/>
              <a:chOff x="0" y="0"/>
              <a:chExt cx="698408" cy="9845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213653" y="4462118"/>
              <a:ext cx="2830613" cy="481753"/>
              <a:chOff x="0" y="0"/>
              <a:chExt cx="698408" cy="118865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0">
              <a:off x="4304833" y="3443993"/>
              <a:ext cx="1807522" cy="2497440"/>
            </a:xfrm>
            <a:custGeom>
              <a:avLst/>
              <a:gdLst/>
              <a:ahLst/>
              <a:cxnLst/>
              <a:rect r="r" b="b" t="t" l="l"/>
              <a:pathLst>
                <a:path h="2497440" w="1807522">
                  <a:moveTo>
                    <a:pt x="0" y="0"/>
                  </a:moveTo>
                  <a:lnTo>
                    <a:pt x="1807522" y="0"/>
                  </a:lnTo>
                  <a:lnTo>
                    <a:pt x="1807522" y="2497440"/>
                  </a:lnTo>
                  <a:lnTo>
                    <a:pt x="0" y="2497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3825039" y="6405234"/>
              <a:ext cx="2830613" cy="587355"/>
              <a:chOff x="0" y="0"/>
              <a:chExt cx="698408" cy="14492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3825039" y="6299879"/>
              <a:ext cx="2830613" cy="399033"/>
              <a:chOff x="0" y="0"/>
              <a:chExt cx="698408" cy="9845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3825039" y="6059002"/>
              <a:ext cx="2830613" cy="481753"/>
              <a:chOff x="0" y="0"/>
              <a:chExt cx="698408" cy="118865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7449994" y="4611805"/>
              <a:ext cx="2830613" cy="587355"/>
              <a:chOff x="0" y="0"/>
              <a:chExt cx="698408" cy="14492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7449994" y="4506449"/>
              <a:ext cx="2830613" cy="399033"/>
              <a:chOff x="0" y="0"/>
              <a:chExt cx="698408" cy="98455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7449994" y="4265573"/>
              <a:ext cx="2830613" cy="481753"/>
              <a:chOff x="0" y="0"/>
              <a:chExt cx="698408" cy="11886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11744589" y="6129159"/>
              <a:ext cx="2830613" cy="587355"/>
              <a:chOff x="0" y="0"/>
              <a:chExt cx="698408" cy="14492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11744589" y="6023804"/>
              <a:ext cx="2830613" cy="399033"/>
              <a:chOff x="0" y="0"/>
              <a:chExt cx="698408" cy="9845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11744589" y="5782927"/>
              <a:ext cx="2830613" cy="481753"/>
              <a:chOff x="0" y="0"/>
              <a:chExt cx="698408" cy="118865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20576840" y="6287665"/>
              <a:ext cx="2830613" cy="587355"/>
              <a:chOff x="0" y="0"/>
              <a:chExt cx="698408" cy="14492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20576840" y="6182309"/>
              <a:ext cx="2830613" cy="399033"/>
              <a:chOff x="0" y="0"/>
              <a:chExt cx="698408" cy="98455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20576840" y="5941433"/>
              <a:ext cx="2830613" cy="481753"/>
              <a:chOff x="0" y="0"/>
              <a:chExt cx="698408" cy="11886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16268814" y="4925935"/>
              <a:ext cx="2830613" cy="587355"/>
              <a:chOff x="0" y="0"/>
              <a:chExt cx="698408" cy="14492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16268814" y="4820580"/>
              <a:ext cx="2830613" cy="399033"/>
              <a:chOff x="0" y="0"/>
              <a:chExt cx="698408" cy="9845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16268814" y="4579703"/>
              <a:ext cx="2830613" cy="481753"/>
              <a:chOff x="0" y="0"/>
              <a:chExt cx="698408" cy="118865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98" y="2814082"/>
            <a:ext cx="17847184" cy="6737635"/>
            <a:chOff x="0" y="0"/>
            <a:chExt cx="23796246" cy="89835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796246" cy="8924236"/>
              <a:chOff x="0" y="0"/>
              <a:chExt cx="3280140" cy="12301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2244360" y="669309"/>
              <a:ext cx="19944831" cy="7973351"/>
            </a:xfrm>
            <a:prstGeom prst="line">
              <a:avLst/>
            </a:prstGeom>
            <a:ln cap="rnd" w="88900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1117005" y="183684"/>
              <a:ext cx="1127355" cy="971251"/>
              <a:chOff x="0" y="0"/>
              <a:chExt cx="943437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911360" y="197848"/>
              <a:ext cx="971251" cy="97125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8555420" y="168167"/>
              <a:ext cx="971251" cy="97125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2894411" y="262674"/>
              <a:ext cx="971251" cy="97125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358162" y="319351"/>
              <a:ext cx="971251" cy="971251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469366" y="1988067"/>
              <a:ext cx="422634" cy="364112"/>
              <a:chOff x="0" y="0"/>
              <a:chExt cx="943437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858989" y="1806011"/>
              <a:ext cx="364112" cy="36411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5214929" y="3196452"/>
              <a:ext cx="364112" cy="36411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3229730" y="3678248"/>
              <a:ext cx="364112" cy="364112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34" id="34"/>
            <p:cNvSpPr/>
            <p:nvPr/>
          </p:nvSpPr>
          <p:spPr>
            <a:xfrm>
              <a:off x="1680683" y="748299"/>
              <a:ext cx="0" cy="1239768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>
              <a:off x="5396986" y="1055443"/>
              <a:ext cx="2" cy="2141010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9041045" y="632743"/>
              <a:ext cx="0" cy="1239768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13380037" y="997236"/>
              <a:ext cx="0" cy="2716085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17872512" y="1139418"/>
              <a:ext cx="0" cy="1239768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9" id="39"/>
            <p:cNvGrpSpPr/>
            <p:nvPr/>
          </p:nvGrpSpPr>
          <p:grpSpPr>
            <a:xfrm rot="0">
              <a:off x="17690456" y="2262014"/>
              <a:ext cx="364112" cy="364112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291615" y="4567474"/>
              <a:ext cx="2830613" cy="587355"/>
              <a:chOff x="0" y="0"/>
              <a:chExt cx="698408" cy="14492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91615" y="4462118"/>
              <a:ext cx="2830613" cy="399033"/>
              <a:chOff x="0" y="0"/>
              <a:chExt cx="698408" cy="9845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291615" y="4221241"/>
              <a:ext cx="2830613" cy="481753"/>
              <a:chOff x="0" y="0"/>
              <a:chExt cx="698408" cy="11886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981679" y="5700578"/>
              <a:ext cx="2830613" cy="587355"/>
              <a:chOff x="0" y="0"/>
              <a:chExt cx="698408" cy="14492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981679" y="5595222"/>
              <a:ext cx="2830613" cy="399033"/>
              <a:chOff x="0" y="0"/>
              <a:chExt cx="698408" cy="98455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3981679" y="5354346"/>
              <a:ext cx="2830613" cy="481753"/>
              <a:chOff x="0" y="0"/>
              <a:chExt cx="698408" cy="118865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964730" y="6469615"/>
              <a:ext cx="2830613" cy="587355"/>
              <a:chOff x="0" y="0"/>
              <a:chExt cx="698408" cy="14492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964730" y="6364259"/>
              <a:ext cx="2830613" cy="399033"/>
              <a:chOff x="0" y="0"/>
              <a:chExt cx="698408" cy="98455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964730" y="6123383"/>
              <a:ext cx="2830613" cy="481753"/>
              <a:chOff x="0" y="0"/>
              <a:chExt cx="698408" cy="118865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6457205" y="5302135"/>
              <a:ext cx="2830613" cy="587355"/>
              <a:chOff x="0" y="0"/>
              <a:chExt cx="698408" cy="14492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16457205" y="5196780"/>
              <a:ext cx="2830613" cy="399033"/>
              <a:chOff x="0" y="0"/>
              <a:chExt cx="698408" cy="98455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16457205" y="4955903"/>
              <a:ext cx="2830613" cy="481753"/>
              <a:chOff x="0" y="0"/>
              <a:chExt cx="698408" cy="118865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7636264" y="4032186"/>
              <a:ext cx="2830613" cy="587355"/>
              <a:chOff x="0" y="0"/>
              <a:chExt cx="698408" cy="14492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7636264" y="3926831"/>
              <a:ext cx="2830613" cy="399033"/>
              <a:chOff x="0" y="0"/>
              <a:chExt cx="698408" cy="98455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7636264" y="3685954"/>
              <a:ext cx="2830613" cy="481753"/>
              <a:chOff x="0" y="0"/>
              <a:chExt cx="698408" cy="11886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21694913" y="183684"/>
              <a:ext cx="971251" cy="971251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90" id="90"/>
            <p:cNvSpPr/>
            <p:nvPr/>
          </p:nvSpPr>
          <p:spPr>
            <a:xfrm>
              <a:off x="22212288" y="1021144"/>
              <a:ext cx="0" cy="2716085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1" id="91"/>
            <p:cNvGrpSpPr/>
            <p:nvPr/>
          </p:nvGrpSpPr>
          <p:grpSpPr>
            <a:xfrm rot="0">
              <a:off x="20765232" y="6618792"/>
              <a:ext cx="2830613" cy="587355"/>
              <a:chOff x="0" y="0"/>
              <a:chExt cx="698408" cy="14492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20765232" y="6513436"/>
              <a:ext cx="2830613" cy="399033"/>
              <a:chOff x="0" y="0"/>
              <a:chExt cx="698408" cy="98455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20765232" y="6272560"/>
              <a:ext cx="2830613" cy="481753"/>
              <a:chOff x="0" y="0"/>
              <a:chExt cx="698408" cy="118865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22030232" y="3685954"/>
              <a:ext cx="364112" cy="364112"/>
              <a:chOff x="0" y="0"/>
              <a:chExt cx="812800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03" id="103"/>
            <p:cNvSpPr/>
            <p:nvPr/>
          </p:nvSpPr>
          <p:spPr>
            <a:xfrm flipH="false" flipV="false" rot="0">
              <a:off x="872555" y="2425446"/>
              <a:ext cx="1616256" cy="1616256"/>
            </a:xfrm>
            <a:custGeom>
              <a:avLst/>
              <a:gdLst/>
              <a:ahLst/>
              <a:cxnLst/>
              <a:rect r="r" b="b" t="t" l="l"/>
              <a:pathLst>
                <a:path h="1616256" w="1616256">
                  <a:moveTo>
                    <a:pt x="0" y="0"/>
                  </a:moveTo>
                  <a:lnTo>
                    <a:pt x="1616256" y="0"/>
                  </a:lnTo>
                  <a:lnTo>
                    <a:pt x="1616256" y="1616256"/>
                  </a:lnTo>
                  <a:lnTo>
                    <a:pt x="0" y="161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12565315" y="4070644"/>
              <a:ext cx="1565944" cy="1945272"/>
            </a:xfrm>
            <a:custGeom>
              <a:avLst/>
              <a:gdLst/>
              <a:ahLst/>
              <a:cxnLst/>
              <a:rect r="r" b="b" t="t" l="l"/>
              <a:pathLst>
                <a:path h="1945272" w="1565944">
                  <a:moveTo>
                    <a:pt x="0" y="0"/>
                  </a:moveTo>
                  <a:lnTo>
                    <a:pt x="1565943" y="0"/>
                  </a:lnTo>
                  <a:lnTo>
                    <a:pt x="1565943" y="1945272"/>
                  </a:lnTo>
                  <a:lnTo>
                    <a:pt x="0" y="1945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16970793" y="3057926"/>
              <a:ext cx="1670406" cy="1793725"/>
            </a:xfrm>
            <a:custGeom>
              <a:avLst/>
              <a:gdLst/>
              <a:ahLst/>
              <a:cxnLst/>
              <a:rect r="r" b="b" t="t" l="l"/>
              <a:pathLst>
                <a:path h="1793725" w="1670406">
                  <a:moveTo>
                    <a:pt x="0" y="0"/>
                  </a:moveTo>
                  <a:lnTo>
                    <a:pt x="1670406" y="0"/>
                  </a:lnTo>
                  <a:lnTo>
                    <a:pt x="1670406" y="1793724"/>
                  </a:lnTo>
                  <a:lnTo>
                    <a:pt x="0" y="1793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21477428" y="4325864"/>
              <a:ext cx="1326196" cy="1832395"/>
            </a:xfrm>
            <a:custGeom>
              <a:avLst/>
              <a:gdLst/>
              <a:ahLst/>
              <a:cxnLst/>
              <a:rect r="r" b="b" t="t" l="l"/>
              <a:pathLst>
                <a:path h="1832395" w="1326196">
                  <a:moveTo>
                    <a:pt x="0" y="0"/>
                  </a:moveTo>
                  <a:lnTo>
                    <a:pt x="1326197" y="0"/>
                  </a:lnTo>
                  <a:lnTo>
                    <a:pt x="1326197" y="1832396"/>
                  </a:lnTo>
                  <a:lnTo>
                    <a:pt x="0" y="18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4618046" y="3799762"/>
              <a:ext cx="1557880" cy="1396427"/>
            </a:xfrm>
            <a:custGeom>
              <a:avLst/>
              <a:gdLst/>
              <a:ahLst/>
              <a:cxnLst/>
              <a:rect r="r" b="b" t="t" l="l"/>
              <a:pathLst>
                <a:path h="1396427" w="1557880">
                  <a:moveTo>
                    <a:pt x="0" y="0"/>
                  </a:moveTo>
                  <a:lnTo>
                    <a:pt x="1557879" y="0"/>
                  </a:lnTo>
                  <a:lnTo>
                    <a:pt x="1557879" y="1396427"/>
                  </a:lnTo>
                  <a:lnTo>
                    <a:pt x="0" y="1396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8555420" y="2198956"/>
              <a:ext cx="948219" cy="1342610"/>
            </a:xfrm>
            <a:custGeom>
              <a:avLst/>
              <a:gdLst/>
              <a:ahLst/>
              <a:cxnLst/>
              <a:rect r="r" b="b" t="t" l="l"/>
              <a:pathLst>
                <a:path h="1342610" w="948219">
                  <a:moveTo>
                    <a:pt x="0" y="0"/>
                  </a:moveTo>
                  <a:lnTo>
                    <a:pt x="948219" y="0"/>
                  </a:lnTo>
                  <a:lnTo>
                    <a:pt x="948219" y="1342610"/>
                  </a:lnTo>
                  <a:lnTo>
                    <a:pt x="0" y="1342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9" id="109"/>
            <p:cNvSpPr txBox="true"/>
            <p:nvPr/>
          </p:nvSpPr>
          <p:spPr>
            <a:xfrm rot="0">
              <a:off x="91214" y="5380023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 al aeropuerto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110" id="110"/>
            <p:cNvSpPr txBox="true"/>
            <p:nvPr/>
          </p:nvSpPr>
          <p:spPr>
            <a:xfrm rot="0">
              <a:off x="3813029" y="6696219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la reserva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111" id="111"/>
            <p:cNvSpPr txBox="true"/>
            <p:nvPr/>
          </p:nvSpPr>
          <p:spPr>
            <a:xfrm rot="0">
              <a:off x="11671978" y="7133170"/>
              <a:ext cx="3416118" cy="1850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y</a:t>
              </a:r>
              <a:r>
                <a:rPr lang="en-US" sz="1988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</a:t>
              </a:r>
              <a:r>
                <a:rPr lang="en-US" sz="1988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conductor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112" id="112"/>
            <p:cNvSpPr txBox="true"/>
            <p:nvPr/>
          </p:nvSpPr>
          <p:spPr>
            <a:xfrm rot="0">
              <a:off x="16256804" y="6294224"/>
              <a:ext cx="3231416" cy="9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113" id="113"/>
            <p:cNvSpPr txBox="true"/>
            <p:nvPr/>
          </p:nvSpPr>
          <p:spPr>
            <a:xfrm rot="0">
              <a:off x="7435862" y="5024276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Confirmacion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punto de recogida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1549359" y="347772"/>
              <a:ext cx="262647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5278433" y="368822"/>
              <a:ext cx="300609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8908350" y="297042"/>
              <a:ext cx="314751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13186471" y="368822"/>
              <a:ext cx="323631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17658279" y="490325"/>
              <a:ext cx="307516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22026780" y="297042"/>
              <a:ext cx="307516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20564830" y="7276420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1988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Retiro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vehículo del parking.</a:t>
              </a:r>
            </a:p>
          </p:txBody>
        </p:sp>
      </p:grpSp>
      <p:sp>
        <p:nvSpPr>
          <p:cNvPr name="Freeform 121" id="121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2" id="122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24" id="124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25" id="125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Llegada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Llegada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643980" y="-1860823"/>
            <a:ext cx="44821323" cy="16920859"/>
            <a:chOff x="0" y="0"/>
            <a:chExt cx="59761764" cy="2256114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9761764" cy="22412279"/>
              <a:chOff x="0" y="0"/>
              <a:chExt cx="3280140" cy="123014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>
              <a:off x="5636474" y="1680900"/>
              <a:ext cx="50089342" cy="20024231"/>
            </a:xfrm>
            <a:prstGeom prst="line">
              <a:avLst/>
            </a:prstGeom>
            <a:ln cap="rnd" w="223263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2805240" y="461303"/>
              <a:ext cx="2831233" cy="2439194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334363" y="496873"/>
              <a:ext cx="2439194" cy="243919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1486036" y="422333"/>
              <a:ext cx="2439194" cy="243919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2382955" y="659677"/>
              <a:ext cx="2439194" cy="243919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3593195" y="802017"/>
              <a:ext cx="2439194" cy="243919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690157" y="4992822"/>
              <a:ext cx="1061401" cy="914429"/>
              <a:chOff x="0" y="0"/>
              <a:chExt cx="943437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2248418" y="4535607"/>
              <a:ext cx="914429" cy="914429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3096746" y="8027553"/>
              <a:ext cx="914429" cy="914429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3225074" y="9237533"/>
              <a:ext cx="914429" cy="914429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4220857" y="1879274"/>
              <a:ext cx="0" cy="3113547"/>
            </a:xfrm>
            <a:prstGeom prst="line">
              <a:avLst/>
            </a:prstGeom>
            <a:ln cap="rnd" w="15947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>
              <a:off x="13553961" y="2650633"/>
              <a:ext cx="4" cy="5376920"/>
            </a:xfrm>
            <a:prstGeom prst="line">
              <a:avLst/>
            </a:prstGeom>
            <a:ln cap="rnd" w="15947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22705633" y="1589067"/>
              <a:ext cx="0" cy="3113547"/>
            </a:xfrm>
            <a:prstGeom prst="line">
              <a:avLst/>
            </a:prstGeom>
            <a:ln cap="rnd" w="15947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33602552" y="2504454"/>
              <a:ext cx="0" cy="6821160"/>
            </a:xfrm>
            <a:prstGeom prst="line">
              <a:avLst/>
            </a:prstGeom>
            <a:ln cap="rnd" w="15947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44884930" y="2861527"/>
              <a:ext cx="0" cy="3113547"/>
            </a:xfrm>
            <a:prstGeom prst="line">
              <a:avLst/>
            </a:prstGeom>
            <a:ln cap="rnd" w="15947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44427716" y="5680809"/>
              <a:ext cx="914429" cy="914429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732360" y="11470729"/>
              <a:ext cx="7108786" cy="1475081"/>
              <a:chOff x="0" y="0"/>
              <a:chExt cx="698408" cy="14492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32360" y="11206139"/>
              <a:ext cx="7108786" cy="1002130"/>
              <a:chOff x="0" y="0"/>
              <a:chExt cx="698408" cy="9845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732360" y="10601203"/>
              <a:ext cx="7108786" cy="1209873"/>
              <a:chOff x="0" y="0"/>
              <a:chExt cx="698408" cy="11886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9999567" y="14316400"/>
              <a:ext cx="7108786" cy="1475081"/>
              <a:chOff x="0" y="0"/>
              <a:chExt cx="698408" cy="14492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9999567" y="14051811"/>
              <a:ext cx="7108786" cy="1002130"/>
              <a:chOff x="0" y="0"/>
              <a:chExt cx="698408" cy="9845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9999567" y="13446875"/>
              <a:ext cx="7108786" cy="1209873"/>
              <a:chOff x="0" y="0"/>
              <a:chExt cx="698408" cy="11886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30048159" y="16247756"/>
              <a:ext cx="7108786" cy="1475081"/>
              <a:chOff x="0" y="0"/>
              <a:chExt cx="698408" cy="14492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30048159" y="15983167"/>
              <a:ext cx="7108786" cy="1002130"/>
              <a:chOff x="0" y="0"/>
              <a:chExt cx="698408" cy="98455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30048159" y="15378230"/>
              <a:ext cx="7108786" cy="1209873"/>
              <a:chOff x="0" y="0"/>
              <a:chExt cx="698408" cy="11886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41330537" y="13315754"/>
              <a:ext cx="7108786" cy="1475081"/>
              <a:chOff x="0" y="0"/>
              <a:chExt cx="698408" cy="14492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41330537" y="13051165"/>
              <a:ext cx="7108786" cy="1002130"/>
              <a:chOff x="0" y="0"/>
              <a:chExt cx="698408" cy="98455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41330537" y="12446228"/>
              <a:ext cx="7108786" cy="1209873"/>
              <a:chOff x="0" y="0"/>
              <a:chExt cx="698408" cy="118865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19177671" y="10126411"/>
              <a:ext cx="7108786" cy="1475081"/>
              <a:chOff x="0" y="0"/>
              <a:chExt cx="698408" cy="14492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19177671" y="9861822"/>
              <a:ext cx="7108786" cy="1002130"/>
              <a:chOff x="0" y="0"/>
              <a:chExt cx="698408" cy="98455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19177671" y="9256886"/>
              <a:ext cx="7108786" cy="1209873"/>
              <a:chOff x="0" y="0"/>
              <a:chExt cx="698408" cy="118865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54484487" y="461303"/>
              <a:ext cx="2439194" cy="2439194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94" id="94"/>
            <p:cNvSpPr/>
            <p:nvPr/>
          </p:nvSpPr>
          <p:spPr>
            <a:xfrm>
              <a:off x="55783821" y="2564494"/>
              <a:ext cx="0" cy="6821160"/>
            </a:xfrm>
            <a:prstGeom prst="line">
              <a:avLst/>
            </a:prstGeom>
            <a:ln cap="rnd" w="15947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5" id="95"/>
            <p:cNvGrpSpPr/>
            <p:nvPr/>
          </p:nvGrpSpPr>
          <p:grpSpPr>
            <a:xfrm rot="0">
              <a:off x="52149691" y="16622398"/>
              <a:ext cx="7108786" cy="1475081"/>
              <a:chOff x="0" y="0"/>
              <a:chExt cx="698408" cy="14492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52149691" y="16357809"/>
              <a:ext cx="7108786" cy="1002130"/>
              <a:chOff x="0" y="0"/>
              <a:chExt cx="698408" cy="9845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52149691" y="15752872"/>
              <a:ext cx="7108786" cy="1209873"/>
              <a:chOff x="0" y="0"/>
              <a:chExt cx="698408" cy="118865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55326606" y="9256886"/>
              <a:ext cx="914429" cy="914429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07" id="107"/>
            <p:cNvSpPr/>
            <p:nvPr/>
          </p:nvSpPr>
          <p:spPr>
            <a:xfrm flipH="false" flipV="false" rot="0">
              <a:off x="2191329" y="6091251"/>
              <a:ext cx="4059057" cy="4059057"/>
            </a:xfrm>
            <a:custGeom>
              <a:avLst/>
              <a:gdLst/>
              <a:ahLst/>
              <a:cxnLst/>
              <a:rect r="r" b="b" t="t" l="l"/>
              <a:pathLst>
                <a:path h="4059057" w="4059057">
                  <a:moveTo>
                    <a:pt x="0" y="0"/>
                  </a:moveTo>
                  <a:lnTo>
                    <a:pt x="4059056" y="0"/>
                  </a:lnTo>
                  <a:lnTo>
                    <a:pt x="4059056" y="4059057"/>
                  </a:lnTo>
                  <a:lnTo>
                    <a:pt x="0" y="4059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31556464" y="10222994"/>
              <a:ext cx="3932702" cy="4885344"/>
            </a:xfrm>
            <a:custGeom>
              <a:avLst/>
              <a:gdLst/>
              <a:ahLst/>
              <a:cxnLst/>
              <a:rect r="r" b="b" t="t" l="l"/>
              <a:pathLst>
                <a:path h="4885344" w="3932702">
                  <a:moveTo>
                    <a:pt x="0" y="0"/>
                  </a:moveTo>
                  <a:lnTo>
                    <a:pt x="3932702" y="0"/>
                  </a:lnTo>
                  <a:lnTo>
                    <a:pt x="3932702" y="4885344"/>
                  </a:lnTo>
                  <a:lnTo>
                    <a:pt x="0" y="4885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42620358" y="7679658"/>
              <a:ext cx="4195049" cy="4504751"/>
            </a:xfrm>
            <a:custGeom>
              <a:avLst/>
              <a:gdLst/>
              <a:ahLst/>
              <a:cxnLst/>
              <a:rect r="r" b="b" t="t" l="l"/>
              <a:pathLst>
                <a:path h="4504751" w="4195049">
                  <a:moveTo>
                    <a:pt x="0" y="0"/>
                  </a:moveTo>
                  <a:lnTo>
                    <a:pt x="4195049" y="0"/>
                  </a:lnTo>
                  <a:lnTo>
                    <a:pt x="4195049" y="4504751"/>
                  </a:lnTo>
                  <a:lnTo>
                    <a:pt x="0" y="4504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53938298" y="10863952"/>
              <a:ext cx="3330602" cy="4601868"/>
            </a:xfrm>
            <a:custGeom>
              <a:avLst/>
              <a:gdLst/>
              <a:ahLst/>
              <a:cxnLst/>
              <a:rect r="r" b="b" t="t" l="l"/>
              <a:pathLst>
                <a:path h="4601868" w="3330602">
                  <a:moveTo>
                    <a:pt x="0" y="0"/>
                  </a:moveTo>
                  <a:lnTo>
                    <a:pt x="3330602" y="0"/>
                  </a:lnTo>
                  <a:lnTo>
                    <a:pt x="3330602" y="4601868"/>
                  </a:lnTo>
                  <a:lnTo>
                    <a:pt x="0" y="4601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1597735" y="9542703"/>
              <a:ext cx="3912451" cy="3506978"/>
            </a:xfrm>
            <a:custGeom>
              <a:avLst/>
              <a:gdLst/>
              <a:ahLst/>
              <a:cxnLst/>
              <a:rect r="r" b="b" t="t" l="l"/>
              <a:pathLst>
                <a:path h="3506978" w="3912451">
                  <a:moveTo>
                    <a:pt x="0" y="0"/>
                  </a:moveTo>
                  <a:lnTo>
                    <a:pt x="3912450" y="0"/>
                  </a:lnTo>
                  <a:lnTo>
                    <a:pt x="3912450" y="3506978"/>
                  </a:lnTo>
                  <a:lnTo>
                    <a:pt x="0" y="350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21486036" y="5522445"/>
              <a:ext cx="2381351" cy="3371824"/>
            </a:xfrm>
            <a:custGeom>
              <a:avLst/>
              <a:gdLst/>
              <a:ahLst/>
              <a:cxnLst/>
              <a:rect r="r" b="b" t="t" l="l"/>
              <a:pathLst>
                <a:path h="3371824" w="2381351">
                  <a:moveTo>
                    <a:pt x="0" y="0"/>
                  </a:moveTo>
                  <a:lnTo>
                    <a:pt x="2381351" y="0"/>
                  </a:lnTo>
                  <a:lnTo>
                    <a:pt x="2381351" y="3371825"/>
                  </a:lnTo>
                  <a:lnTo>
                    <a:pt x="0" y="3371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3" id="113"/>
            <p:cNvSpPr txBox="true"/>
            <p:nvPr/>
          </p:nvSpPr>
          <p:spPr>
            <a:xfrm rot="0">
              <a:off x="229073" y="13521320"/>
              <a:ext cx="8115360" cy="3456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2"/>
                </a:lnSpc>
              </a:pPr>
              <a:r>
                <a:rPr lang="en-US" sz="499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</a:t>
              </a:r>
              <a:r>
                <a:rPr lang="en-US" sz="499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 al aeropuerto</a:t>
              </a:r>
            </a:p>
            <a:p>
              <a:pPr algn="ctr">
                <a:lnSpc>
                  <a:spcPts val="6992"/>
                </a:lnSpc>
              </a:pP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9576021" y="16826807"/>
              <a:ext cx="8115360" cy="3456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2"/>
                </a:lnSpc>
              </a:pPr>
              <a:r>
                <a:rPr lang="en-US" sz="4994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99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499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la reserva</a:t>
              </a:r>
            </a:p>
            <a:p>
              <a:pPr algn="ctr">
                <a:lnSpc>
                  <a:spcPts val="6992"/>
                </a:lnSpc>
              </a:pP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29312942" y="17924165"/>
              <a:ext cx="8579219" cy="4636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2"/>
                </a:lnSpc>
              </a:pPr>
              <a:r>
                <a:rPr lang="en-US" sz="499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</a:t>
              </a:r>
              <a:r>
                <a:rPr lang="en-US" sz="499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y</a:t>
              </a:r>
              <a:r>
                <a:rPr lang="en-US" sz="4994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99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499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</a:t>
              </a:r>
              <a:r>
                <a:rPr lang="en-US" sz="4994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99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conductor</a:t>
              </a:r>
            </a:p>
            <a:p>
              <a:pPr algn="ctr">
                <a:lnSpc>
                  <a:spcPts val="6992"/>
                </a:lnSpc>
              </a:pP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40827250" y="15817241"/>
              <a:ext cx="8115360" cy="2276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2"/>
                </a:lnSpc>
              </a:pPr>
              <a:r>
                <a:rPr lang="en-US" sz="499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499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18674384" y="12627898"/>
              <a:ext cx="8115360" cy="3456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2"/>
                </a:lnSpc>
              </a:pPr>
              <a:r>
                <a:rPr lang="en-US" sz="499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Confirmacion </a:t>
              </a:r>
              <a:r>
                <a:rPr lang="en-US" sz="499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punto de recogida</a:t>
              </a:r>
            </a:p>
            <a:p>
              <a:pPr algn="ctr">
                <a:lnSpc>
                  <a:spcPts val="6992"/>
                </a:lnSpc>
              </a:pP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3891051" y="883570"/>
              <a:ext cx="659611" cy="1532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6"/>
                </a:lnSpc>
              </a:pPr>
              <a:r>
                <a:rPr lang="en-US" sz="707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13256227" y="936433"/>
              <a:ext cx="754947" cy="1532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6"/>
                </a:lnSpc>
              </a:pPr>
              <a:r>
                <a:rPr lang="en-US" sz="707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22372383" y="756167"/>
              <a:ext cx="790464" cy="1532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6"/>
                </a:lnSpc>
              </a:pPr>
              <a:r>
                <a:rPr lang="en-US" sz="707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121" id="121"/>
            <p:cNvSpPr txBox="true"/>
            <p:nvPr/>
          </p:nvSpPr>
          <p:spPr>
            <a:xfrm rot="0">
              <a:off x="33116432" y="936433"/>
              <a:ext cx="812766" cy="1532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6"/>
                </a:lnSpc>
              </a:pPr>
              <a:r>
                <a:rPr lang="en-US" sz="707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44346908" y="1241576"/>
              <a:ext cx="772293" cy="1532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6"/>
                </a:lnSpc>
              </a:pPr>
              <a:r>
                <a:rPr lang="en-US" sz="707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55317938" y="756167"/>
              <a:ext cx="772293" cy="1532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6"/>
                </a:lnSpc>
              </a:pPr>
              <a:r>
                <a:rPr lang="en-US" sz="707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0">
              <a:off x="51646404" y="18283922"/>
              <a:ext cx="8115360" cy="3456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2"/>
                </a:lnSpc>
              </a:pPr>
              <a:r>
                <a:rPr lang="en-US" sz="499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499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4994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99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Retiro </a:t>
              </a:r>
              <a:r>
                <a:rPr lang="en-US" sz="499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vehículo del parking.</a:t>
              </a:r>
            </a:p>
          </p:txBody>
        </p:sp>
      </p:grpSp>
      <p:sp>
        <p:nvSpPr>
          <p:cNvPr name="Freeform 125" id="125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Llegada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492990" y="-4595978"/>
            <a:ext cx="44280893" cy="16716837"/>
            <a:chOff x="0" y="0"/>
            <a:chExt cx="59041191" cy="2228911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9041191" cy="22142044"/>
              <a:chOff x="0" y="0"/>
              <a:chExt cx="3280140" cy="123014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>
              <a:off x="5568512" y="1660632"/>
              <a:ext cx="49485393" cy="19782790"/>
            </a:xfrm>
            <a:prstGeom prst="line">
              <a:avLst/>
            </a:prstGeom>
            <a:ln cap="rnd" w="220571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2771416" y="455741"/>
              <a:ext cx="2797096" cy="2409783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185642" y="490882"/>
              <a:ext cx="2409783" cy="240978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1226970" y="417241"/>
              <a:ext cx="2409783" cy="240978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1992499" y="651723"/>
              <a:ext cx="2409783" cy="240978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3067572" y="792346"/>
              <a:ext cx="2409783" cy="2409783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645663" y="4932621"/>
              <a:ext cx="1048603" cy="903403"/>
              <a:chOff x="0" y="0"/>
              <a:chExt cx="943437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1980160" y="4480919"/>
              <a:ext cx="903403" cy="903403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938833" y="7930761"/>
              <a:ext cx="903403" cy="903403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2824465" y="9126152"/>
              <a:ext cx="903403" cy="903403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4169964" y="1856615"/>
              <a:ext cx="0" cy="3076006"/>
            </a:xfrm>
            <a:prstGeom prst="line">
              <a:avLst/>
            </a:prstGeom>
            <a:ln cap="rnd" w="15755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>
              <a:off x="13390535" y="2618673"/>
              <a:ext cx="4" cy="5312088"/>
            </a:xfrm>
            <a:prstGeom prst="line">
              <a:avLst/>
            </a:prstGeom>
            <a:ln cap="rnd" w="15755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22431861" y="1569907"/>
              <a:ext cx="0" cy="3076006"/>
            </a:xfrm>
            <a:prstGeom prst="line">
              <a:avLst/>
            </a:prstGeom>
            <a:ln cap="rnd" w="15755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33197391" y="2474256"/>
              <a:ext cx="0" cy="6738914"/>
            </a:xfrm>
            <a:prstGeom prst="line">
              <a:avLst/>
            </a:prstGeom>
            <a:ln cap="rnd" w="15755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44343733" y="2827024"/>
              <a:ext cx="0" cy="3076006"/>
            </a:xfrm>
            <a:prstGeom prst="line">
              <a:avLst/>
            </a:prstGeom>
            <a:ln cap="rnd" w="15755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43892032" y="5612313"/>
              <a:ext cx="903403" cy="903403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723530" y="11332421"/>
              <a:ext cx="7023072" cy="1457296"/>
              <a:chOff x="0" y="0"/>
              <a:chExt cx="698408" cy="14492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23530" y="11071022"/>
              <a:ext cx="7023072" cy="990047"/>
              <a:chOff x="0" y="0"/>
              <a:chExt cx="698408" cy="9845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723530" y="10473380"/>
              <a:ext cx="7023072" cy="1195285"/>
              <a:chOff x="0" y="0"/>
              <a:chExt cx="698408" cy="11886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9878998" y="14143781"/>
              <a:ext cx="7023072" cy="1457296"/>
              <a:chOff x="0" y="0"/>
              <a:chExt cx="698408" cy="14492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9878998" y="13882382"/>
              <a:ext cx="7023072" cy="990047"/>
              <a:chOff x="0" y="0"/>
              <a:chExt cx="698408" cy="9845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9878998" y="13284740"/>
              <a:ext cx="7023072" cy="1195285"/>
              <a:chOff x="0" y="0"/>
              <a:chExt cx="698408" cy="11886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29685855" y="16051850"/>
              <a:ext cx="7023072" cy="1457296"/>
              <a:chOff x="0" y="0"/>
              <a:chExt cx="698408" cy="14492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29685855" y="15790451"/>
              <a:ext cx="7023072" cy="990047"/>
              <a:chOff x="0" y="0"/>
              <a:chExt cx="698408" cy="98455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29685855" y="15192808"/>
              <a:ext cx="7023072" cy="1195285"/>
              <a:chOff x="0" y="0"/>
              <a:chExt cx="698408" cy="11886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40832197" y="13155200"/>
              <a:ext cx="7023072" cy="1457296"/>
              <a:chOff x="0" y="0"/>
              <a:chExt cx="698408" cy="14492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40832197" y="12893801"/>
              <a:ext cx="7023072" cy="990047"/>
              <a:chOff x="0" y="0"/>
              <a:chExt cx="698408" cy="98455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40832197" y="12296159"/>
              <a:ext cx="7023072" cy="1195285"/>
              <a:chOff x="0" y="0"/>
              <a:chExt cx="698408" cy="118865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18946438" y="10004313"/>
              <a:ext cx="7023072" cy="1457296"/>
              <a:chOff x="0" y="0"/>
              <a:chExt cx="698408" cy="14492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18946438" y="9742914"/>
              <a:ext cx="7023072" cy="990047"/>
              <a:chOff x="0" y="0"/>
              <a:chExt cx="698408" cy="98455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18946438" y="9145271"/>
              <a:ext cx="7023072" cy="1195285"/>
              <a:chOff x="0" y="0"/>
              <a:chExt cx="698408" cy="118865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53827544" y="455741"/>
              <a:ext cx="2409783" cy="2409783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94" id="94"/>
            <p:cNvSpPr/>
            <p:nvPr/>
          </p:nvSpPr>
          <p:spPr>
            <a:xfrm>
              <a:off x="55111211" y="2533573"/>
              <a:ext cx="0" cy="6738914"/>
            </a:xfrm>
            <a:prstGeom prst="line">
              <a:avLst/>
            </a:prstGeom>
            <a:ln cap="rnd" w="15755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5" id="95"/>
            <p:cNvGrpSpPr/>
            <p:nvPr/>
          </p:nvGrpSpPr>
          <p:grpSpPr>
            <a:xfrm rot="0">
              <a:off x="51520900" y="16421974"/>
              <a:ext cx="7023072" cy="1457296"/>
              <a:chOff x="0" y="0"/>
              <a:chExt cx="698408" cy="14492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51520900" y="16160576"/>
              <a:ext cx="7023072" cy="990047"/>
              <a:chOff x="0" y="0"/>
              <a:chExt cx="698408" cy="9845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51520900" y="15562933"/>
              <a:ext cx="7023072" cy="1195285"/>
              <a:chOff x="0" y="0"/>
              <a:chExt cx="698408" cy="118865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54659509" y="9145271"/>
              <a:ext cx="903403" cy="903403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07" id="107"/>
            <p:cNvSpPr/>
            <p:nvPr/>
          </p:nvSpPr>
          <p:spPr>
            <a:xfrm flipH="false" flipV="false" rot="0">
              <a:off x="2164907" y="6017806"/>
              <a:ext cx="4010115" cy="4010115"/>
            </a:xfrm>
            <a:custGeom>
              <a:avLst/>
              <a:gdLst/>
              <a:ahLst/>
              <a:cxnLst/>
              <a:rect r="r" b="b" t="t" l="l"/>
              <a:pathLst>
                <a:path h="4010115" w="4010115">
                  <a:moveTo>
                    <a:pt x="0" y="0"/>
                  </a:moveTo>
                  <a:lnTo>
                    <a:pt x="4010115" y="0"/>
                  </a:lnTo>
                  <a:lnTo>
                    <a:pt x="4010115" y="4010115"/>
                  </a:lnTo>
                  <a:lnTo>
                    <a:pt x="0" y="4010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31175974" y="10099731"/>
              <a:ext cx="3885284" cy="4826440"/>
            </a:xfrm>
            <a:custGeom>
              <a:avLst/>
              <a:gdLst/>
              <a:ahLst/>
              <a:cxnLst/>
              <a:rect r="r" b="b" t="t" l="l"/>
              <a:pathLst>
                <a:path h="4826440" w="3885284">
                  <a:moveTo>
                    <a:pt x="0" y="0"/>
                  </a:moveTo>
                  <a:lnTo>
                    <a:pt x="3885284" y="0"/>
                  </a:lnTo>
                  <a:lnTo>
                    <a:pt x="3885284" y="4826439"/>
                  </a:lnTo>
                  <a:lnTo>
                    <a:pt x="0" y="4826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42106466" y="7587061"/>
              <a:ext cx="4144468" cy="4450435"/>
            </a:xfrm>
            <a:custGeom>
              <a:avLst/>
              <a:gdLst/>
              <a:ahLst/>
              <a:cxnLst/>
              <a:rect r="r" b="b" t="t" l="l"/>
              <a:pathLst>
                <a:path h="4450435" w="4144468">
                  <a:moveTo>
                    <a:pt x="0" y="0"/>
                  </a:moveTo>
                  <a:lnTo>
                    <a:pt x="4144467" y="0"/>
                  </a:lnTo>
                  <a:lnTo>
                    <a:pt x="4144467" y="4450435"/>
                  </a:lnTo>
                  <a:lnTo>
                    <a:pt x="0" y="4450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53287941" y="10732960"/>
              <a:ext cx="3290444" cy="4546381"/>
            </a:xfrm>
            <a:custGeom>
              <a:avLst/>
              <a:gdLst/>
              <a:ahLst/>
              <a:cxnLst/>
              <a:rect r="r" b="b" t="t" l="l"/>
              <a:pathLst>
                <a:path h="4546381" w="3290444">
                  <a:moveTo>
                    <a:pt x="0" y="0"/>
                  </a:moveTo>
                  <a:lnTo>
                    <a:pt x="3290443" y="0"/>
                  </a:lnTo>
                  <a:lnTo>
                    <a:pt x="3290443" y="4546382"/>
                  </a:lnTo>
                  <a:lnTo>
                    <a:pt x="0" y="4546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1457896" y="9427643"/>
              <a:ext cx="3865276" cy="3464693"/>
            </a:xfrm>
            <a:custGeom>
              <a:avLst/>
              <a:gdLst/>
              <a:ahLst/>
              <a:cxnLst/>
              <a:rect r="r" b="b" t="t" l="l"/>
              <a:pathLst>
                <a:path h="3464693" w="3865276">
                  <a:moveTo>
                    <a:pt x="0" y="0"/>
                  </a:moveTo>
                  <a:lnTo>
                    <a:pt x="3865276" y="0"/>
                  </a:lnTo>
                  <a:lnTo>
                    <a:pt x="3865276" y="3464693"/>
                  </a:lnTo>
                  <a:lnTo>
                    <a:pt x="0" y="3464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21226970" y="5455859"/>
              <a:ext cx="2352638" cy="3331169"/>
            </a:xfrm>
            <a:custGeom>
              <a:avLst/>
              <a:gdLst/>
              <a:ahLst/>
              <a:cxnLst/>
              <a:rect r="r" b="b" t="t" l="l"/>
              <a:pathLst>
                <a:path h="3331169" w="2352638">
                  <a:moveTo>
                    <a:pt x="0" y="0"/>
                  </a:moveTo>
                  <a:lnTo>
                    <a:pt x="2352637" y="0"/>
                  </a:lnTo>
                  <a:lnTo>
                    <a:pt x="2352637" y="3331168"/>
                  </a:lnTo>
                  <a:lnTo>
                    <a:pt x="0" y="333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3" id="113"/>
            <p:cNvSpPr txBox="true"/>
            <p:nvPr/>
          </p:nvSpPr>
          <p:spPr>
            <a:xfrm rot="0">
              <a:off x="226311" y="13338204"/>
              <a:ext cx="8017510" cy="3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8"/>
                </a:lnSpc>
              </a:pPr>
              <a:r>
                <a:rPr lang="en-US" sz="493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</a:t>
              </a:r>
              <a:r>
                <a:rPr lang="en-US" sz="493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 al aeropuerto</a:t>
              </a:r>
            </a:p>
            <a:p>
              <a:pPr algn="ctr">
                <a:lnSpc>
                  <a:spcPts val="6908"/>
                </a:lnSpc>
              </a:pP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9460559" y="16603835"/>
              <a:ext cx="8017510" cy="3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8"/>
                </a:lnSpc>
              </a:pPr>
              <a:r>
                <a:rPr lang="en-US" sz="4934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93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493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la reserva</a:t>
              </a:r>
            </a:p>
            <a:p>
              <a:pPr algn="ctr">
                <a:lnSpc>
                  <a:spcPts val="6908"/>
                </a:lnSpc>
              </a:pP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28959503" y="17687962"/>
              <a:ext cx="8475776" cy="4601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8"/>
                </a:lnSpc>
              </a:pPr>
              <a:r>
                <a:rPr lang="en-US" sz="493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</a:t>
              </a:r>
              <a:r>
                <a:rPr lang="en-US" sz="493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y</a:t>
              </a:r>
              <a:r>
                <a:rPr lang="en-US" sz="4934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93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493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</a:t>
              </a:r>
              <a:r>
                <a:rPr lang="en-US" sz="4934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93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conductor</a:t>
              </a:r>
            </a:p>
            <a:p>
              <a:pPr algn="ctr">
                <a:lnSpc>
                  <a:spcPts val="6908"/>
                </a:lnSpc>
              </a:pP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40334978" y="15606442"/>
              <a:ext cx="8017510" cy="2269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8"/>
                </a:lnSpc>
              </a:pPr>
              <a:r>
                <a:rPr lang="en-US" sz="493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493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18449219" y="12455554"/>
              <a:ext cx="8017510" cy="3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8"/>
                </a:lnSpc>
              </a:pPr>
              <a:r>
                <a:rPr lang="en-US" sz="493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Confirmacion </a:t>
              </a:r>
              <a:r>
                <a:rPr lang="en-US" sz="493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punto de recogida</a:t>
              </a:r>
            </a:p>
            <a:p>
              <a:pPr algn="ctr">
                <a:lnSpc>
                  <a:spcPts val="6908"/>
                </a:lnSpc>
              </a:pP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3844135" y="871309"/>
              <a:ext cx="651658" cy="151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87"/>
                </a:lnSpc>
              </a:pPr>
              <a:r>
                <a:rPr lang="en-US" sz="6990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13096391" y="923534"/>
              <a:ext cx="745845" cy="151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87"/>
                </a:lnSpc>
              </a:pPr>
              <a:r>
                <a:rPr lang="en-US" sz="6990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22102629" y="745442"/>
              <a:ext cx="780933" cy="151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87"/>
                </a:lnSpc>
              </a:pPr>
              <a:r>
                <a:rPr lang="en-US" sz="6990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121" id="121"/>
            <p:cNvSpPr txBox="true"/>
            <p:nvPr/>
          </p:nvSpPr>
          <p:spPr>
            <a:xfrm rot="0">
              <a:off x="32717133" y="923534"/>
              <a:ext cx="802966" cy="151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87"/>
                </a:lnSpc>
              </a:pPr>
              <a:r>
                <a:rPr lang="en-US" sz="6990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43812198" y="1224998"/>
              <a:ext cx="762981" cy="151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87"/>
                </a:lnSpc>
              </a:pPr>
              <a:r>
                <a:rPr lang="en-US" sz="6990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54650945" y="745442"/>
              <a:ext cx="762981" cy="151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87"/>
                </a:lnSpc>
              </a:pPr>
              <a:r>
                <a:rPr lang="en-US" sz="6990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0">
              <a:off x="51023681" y="18043382"/>
              <a:ext cx="8017510" cy="3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8"/>
                </a:lnSpc>
              </a:pPr>
              <a:r>
                <a:rPr lang="en-US" sz="493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493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4934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93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Retiro </a:t>
              </a:r>
              <a:r>
                <a:rPr lang="en-US" sz="493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vehículo del parking.</a:t>
              </a:r>
            </a:p>
          </p:txBody>
        </p:sp>
      </p:grpSp>
      <p:sp>
        <p:nvSpPr>
          <p:cNvPr name="Freeform 125" id="125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Llegada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268554" y="-276611"/>
            <a:ext cx="39553002" cy="14931973"/>
            <a:chOff x="0" y="0"/>
            <a:chExt cx="52737337" cy="1990929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2737337" cy="19777928"/>
              <a:chOff x="0" y="0"/>
              <a:chExt cx="3280140" cy="123014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>
              <a:off x="4973960" y="1483326"/>
              <a:ext cx="44201815" cy="17670573"/>
            </a:xfrm>
            <a:prstGeom prst="line">
              <a:avLst/>
            </a:prstGeom>
            <a:ln cap="rnd" w="197021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2475511" y="407081"/>
              <a:ext cx="2498449" cy="2152490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0884576" y="438471"/>
              <a:ext cx="2152490" cy="2152490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8960557" y="372692"/>
              <a:ext cx="2152490" cy="215249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8576646" y="582139"/>
              <a:ext cx="2152490" cy="2152490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8469229" y="707747"/>
              <a:ext cx="2152490" cy="2152490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256414" y="4405963"/>
              <a:ext cx="936643" cy="806947"/>
              <a:chOff x="0" y="0"/>
              <a:chExt cx="943437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9633328" y="4002490"/>
              <a:ext cx="806947" cy="80694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1557348" y="7083990"/>
              <a:ext cx="806947" cy="80694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9319782" y="8151748"/>
              <a:ext cx="806947" cy="806947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3724735" y="1658383"/>
              <a:ext cx="0" cy="2747579"/>
            </a:xfrm>
            <a:prstGeom prst="line">
              <a:avLst/>
            </a:prstGeom>
            <a:ln cap="rnd" w="14072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>
              <a:off x="11960821" y="2339076"/>
              <a:ext cx="3" cy="4744914"/>
            </a:xfrm>
            <a:prstGeom prst="line">
              <a:avLst/>
            </a:prstGeom>
            <a:ln cap="rnd" w="14072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20036801" y="1402287"/>
              <a:ext cx="0" cy="2747579"/>
            </a:xfrm>
            <a:prstGeom prst="line">
              <a:avLst/>
            </a:prstGeom>
            <a:ln cap="rnd" w="14072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29652891" y="2210079"/>
              <a:ext cx="0" cy="6019398"/>
            </a:xfrm>
            <a:prstGeom prst="line">
              <a:avLst/>
            </a:prstGeom>
            <a:ln cap="rnd" w="14072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39609133" y="2525182"/>
              <a:ext cx="0" cy="2747579"/>
            </a:xfrm>
            <a:prstGeom prst="line">
              <a:avLst/>
            </a:prstGeom>
            <a:ln cap="rnd" w="14072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39205660" y="5013084"/>
              <a:ext cx="806947" cy="80694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646278" y="10122453"/>
              <a:ext cx="6273216" cy="1301700"/>
              <a:chOff x="0" y="0"/>
              <a:chExt cx="698408" cy="14492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646278" y="9888964"/>
              <a:ext cx="6273216" cy="884339"/>
              <a:chOff x="0" y="0"/>
              <a:chExt cx="698408" cy="9845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646278" y="9355132"/>
              <a:ext cx="6273216" cy="1067664"/>
              <a:chOff x="0" y="0"/>
              <a:chExt cx="698408" cy="11886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8824213" y="12633644"/>
              <a:ext cx="6273216" cy="1301700"/>
              <a:chOff x="0" y="0"/>
              <a:chExt cx="698408" cy="14492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8824213" y="12400154"/>
              <a:ext cx="6273216" cy="884339"/>
              <a:chOff x="0" y="0"/>
              <a:chExt cx="698408" cy="9845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8824213" y="11866322"/>
              <a:ext cx="6273216" cy="1067664"/>
              <a:chOff x="0" y="0"/>
              <a:chExt cx="698408" cy="11886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26516283" y="14337987"/>
              <a:ext cx="6273216" cy="1301700"/>
              <a:chOff x="0" y="0"/>
              <a:chExt cx="698408" cy="14492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26516283" y="14104497"/>
              <a:ext cx="6273216" cy="884339"/>
              <a:chOff x="0" y="0"/>
              <a:chExt cx="698408" cy="98455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26516283" y="13570665"/>
              <a:ext cx="6273216" cy="1067664"/>
              <a:chOff x="0" y="0"/>
              <a:chExt cx="698408" cy="11886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36472525" y="11750613"/>
              <a:ext cx="6273216" cy="1301700"/>
              <a:chOff x="0" y="0"/>
              <a:chExt cx="698408" cy="14492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36472525" y="11517124"/>
              <a:ext cx="6273216" cy="884339"/>
              <a:chOff x="0" y="0"/>
              <a:chExt cx="698408" cy="98455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36472525" y="10983292"/>
              <a:ext cx="6273216" cy="1067664"/>
              <a:chOff x="0" y="0"/>
              <a:chExt cx="698408" cy="118865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16923518" y="8936148"/>
              <a:ext cx="6273216" cy="1301700"/>
              <a:chOff x="0" y="0"/>
              <a:chExt cx="698408" cy="14492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16923518" y="8702659"/>
              <a:ext cx="6273216" cy="884339"/>
              <a:chOff x="0" y="0"/>
              <a:chExt cx="698408" cy="98455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16923518" y="8168827"/>
              <a:ext cx="6273216" cy="1067664"/>
              <a:chOff x="0" y="0"/>
              <a:chExt cx="698408" cy="118865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48080353" y="407081"/>
              <a:ext cx="2152490" cy="2152490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94" id="94"/>
            <p:cNvSpPr/>
            <p:nvPr/>
          </p:nvSpPr>
          <p:spPr>
            <a:xfrm>
              <a:off x="49226963" y="2263062"/>
              <a:ext cx="0" cy="6019398"/>
            </a:xfrm>
            <a:prstGeom prst="line">
              <a:avLst/>
            </a:prstGeom>
            <a:ln cap="rnd" w="14072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5" id="95"/>
            <p:cNvGrpSpPr/>
            <p:nvPr/>
          </p:nvGrpSpPr>
          <p:grpSpPr>
            <a:xfrm rot="0">
              <a:off x="46019990" y="14668593"/>
              <a:ext cx="6273216" cy="1301700"/>
              <a:chOff x="0" y="0"/>
              <a:chExt cx="698408" cy="14492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46019990" y="14435104"/>
              <a:ext cx="6273216" cy="884339"/>
              <a:chOff x="0" y="0"/>
              <a:chExt cx="698408" cy="9845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46019990" y="13901272"/>
              <a:ext cx="6273216" cy="1067664"/>
              <a:chOff x="0" y="0"/>
              <a:chExt cx="698408" cy="118865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48823489" y="8168827"/>
              <a:ext cx="806947" cy="806947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07" id="107"/>
            <p:cNvSpPr/>
            <p:nvPr/>
          </p:nvSpPr>
          <p:spPr>
            <a:xfrm flipH="false" flipV="false" rot="0">
              <a:off x="1933759" y="5375282"/>
              <a:ext cx="3581953" cy="3581953"/>
            </a:xfrm>
            <a:custGeom>
              <a:avLst/>
              <a:gdLst/>
              <a:ahLst/>
              <a:cxnLst/>
              <a:rect r="r" b="b" t="t" l="l"/>
              <a:pathLst>
                <a:path h="3581953" w="3581953">
                  <a:moveTo>
                    <a:pt x="0" y="0"/>
                  </a:moveTo>
                  <a:lnTo>
                    <a:pt x="3581953" y="0"/>
                  </a:lnTo>
                  <a:lnTo>
                    <a:pt x="3581953" y="3581953"/>
                  </a:lnTo>
                  <a:lnTo>
                    <a:pt x="0" y="3581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27847301" y="9021378"/>
              <a:ext cx="3470451" cy="4311119"/>
            </a:xfrm>
            <a:custGeom>
              <a:avLst/>
              <a:gdLst/>
              <a:ahLst/>
              <a:cxnLst/>
              <a:rect r="r" b="b" t="t" l="l"/>
              <a:pathLst>
                <a:path h="4311119" w="3470451">
                  <a:moveTo>
                    <a:pt x="0" y="0"/>
                  </a:moveTo>
                  <a:lnTo>
                    <a:pt x="3470451" y="0"/>
                  </a:lnTo>
                  <a:lnTo>
                    <a:pt x="3470451" y="4311119"/>
                  </a:lnTo>
                  <a:lnTo>
                    <a:pt x="0" y="4311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37610740" y="6776987"/>
              <a:ext cx="3701961" cy="3975260"/>
            </a:xfrm>
            <a:custGeom>
              <a:avLst/>
              <a:gdLst/>
              <a:ahLst/>
              <a:cxnLst/>
              <a:rect r="r" b="b" t="t" l="l"/>
              <a:pathLst>
                <a:path h="3975260" w="3701961">
                  <a:moveTo>
                    <a:pt x="0" y="0"/>
                  </a:moveTo>
                  <a:lnTo>
                    <a:pt x="3701961" y="0"/>
                  </a:lnTo>
                  <a:lnTo>
                    <a:pt x="3701961" y="3975260"/>
                  </a:lnTo>
                  <a:lnTo>
                    <a:pt x="0" y="3975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47598364" y="9586997"/>
              <a:ext cx="2939121" cy="4060962"/>
            </a:xfrm>
            <a:custGeom>
              <a:avLst/>
              <a:gdLst/>
              <a:ahLst/>
              <a:cxnLst/>
              <a:rect r="r" b="b" t="t" l="l"/>
              <a:pathLst>
                <a:path h="4060962" w="2939121">
                  <a:moveTo>
                    <a:pt x="0" y="0"/>
                  </a:moveTo>
                  <a:lnTo>
                    <a:pt x="2939121" y="0"/>
                  </a:lnTo>
                  <a:lnTo>
                    <a:pt x="2939121" y="4060963"/>
                  </a:lnTo>
                  <a:lnTo>
                    <a:pt x="0" y="4060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0234531" y="8421049"/>
              <a:ext cx="3452579" cy="3094766"/>
            </a:xfrm>
            <a:custGeom>
              <a:avLst/>
              <a:gdLst/>
              <a:ahLst/>
              <a:cxnLst/>
              <a:rect r="r" b="b" t="t" l="l"/>
              <a:pathLst>
                <a:path h="3094766" w="3452579">
                  <a:moveTo>
                    <a:pt x="0" y="0"/>
                  </a:moveTo>
                  <a:lnTo>
                    <a:pt x="3452580" y="0"/>
                  </a:lnTo>
                  <a:lnTo>
                    <a:pt x="3452580" y="3094766"/>
                  </a:lnTo>
                  <a:lnTo>
                    <a:pt x="0" y="3094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18960557" y="4873334"/>
              <a:ext cx="2101446" cy="2975498"/>
            </a:xfrm>
            <a:custGeom>
              <a:avLst/>
              <a:gdLst/>
              <a:ahLst/>
              <a:cxnLst/>
              <a:rect r="r" b="b" t="t" l="l"/>
              <a:pathLst>
                <a:path h="2975498" w="2101446">
                  <a:moveTo>
                    <a:pt x="0" y="0"/>
                  </a:moveTo>
                  <a:lnTo>
                    <a:pt x="2101445" y="0"/>
                  </a:lnTo>
                  <a:lnTo>
                    <a:pt x="2101445" y="2975499"/>
                  </a:lnTo>
                  <a:lnTo>
                    <a:pt x="0" y="2975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3" id="113"/>
            <p:cNvSpPr txBox="true"/>
            <p:nvPr/>
          </p:nvSpPr>
          <p:spPr>
            <a:xfrm rot="0">
              <a:off x="202148" y="11921941"/>
              <a:ext cx="7161477" cy="3060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0"/>
                </a:lnSpc>
              </a:pPr>
              <a:r>
                <a:rPr lang="en-US" sz="4407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</a:t>
              </a:r>
              <a:r>
                <a:rPr lang="en-US" sz="4407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 al aeropuerto</a:t>
              </a:r>
            </a:p>
            <a:p>
              <a:pPr algn="ctr">
                <a:lnSpc>
                  <a:spcPts val="6170"/>
                </a:lnSpc>
              </a:pP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8450451" y="14838899"/>
              <a:ext cx="7161477" cy="3060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0"/>
                </a:lnSpc>
              </a:pPr>
              <a:r>
                <a:rPr lang="en-US" sz="4407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407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4407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la reserva</a:t>
              </a:r>
            </a:p>
            <a:p>
              <a:pPr algn="ctr">
                <a:lnSpc>
                  <a:spcPts val="6170"/>
                </a:lnSpc>
              </a:pP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25867484" y="15807273"/>
              <a:ext cx="7570814" cy="4102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0"/>
                </a:lnSpc>
              </a:pPr>
              <a:r>
                <a:rPr lang="en-US" sz="4407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</a:t>
              </a:r>
              <a:r>
                <a:rPr lang="en-US" sz="4407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y</a:t>
              </a:r>
              <a:r>
                <a:rPr lang="en-US" sz="4407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407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4407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</a:t>
              </a:r>
              <a:r>
                <a:rPr lang="en-US" sz="4407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407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conductor</a:t>
              </a:r>
            </a:p>
            <a:p>
              <a:pPr algn="ctr">
                <a:lnSpc>
                  <a:spcPts val="6170"/>
                </a:lnSpc>
              </a:pP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36028395" y="13947998"/>
              <a:ext cx="7161477" cy="2019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0"/>
                </a:lnSpc>
              </a:pPr>
              <a:r>
                <a:rPr lang="en-US" sz="4407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4407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16479388" y="11133532"/>
              <a:ext cx="7161477" cy="3060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0"/>
                </a:lnSpc>
              </a:pPr>
              <a:r>
                <a:rPr lang="en-US" sz="4407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Confirmacion </a:t>
              </a:r>
              <a:r>
                <a:rPr lang="en-US" sz="4407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punto de recogida</a:t>
              </a:r>
            </a:p>
            <a:p>
              <a:pPr algn="ctr">
                <a:lnSpc>
                  <a:spcPts val="6170"/>
                </a:lnSpc>
              </a:pP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3433695" y="783091"/>
              <a:ext cx="582080" cy="1348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2"/>
                </a:lnSpc>
              </a:pPr>
              <a:r>
                <a:rPr lang="en-US" sz="624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11698084" y="829740"/>
              <a:ext cx="666210" cy="1348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2"/>
                </a:lnSpc>
              </a:pPr>
              <a:r>
                <a:rPr lang="en-US" sz="624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19742722" y="670663"/>
              <a:ext cx="697553" cy="1348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2"/>
                </a:lnSpc>
              </a:pPr>
              <a:r>
                <a:rPr lang="en-US" sz="624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121" id="121"/>
            <p:cNvSpPr txBox="true"/>
            <p:nvPr/>
          </p:nvSpPr>
          <p:spPr>
            <a:xfrm rot="0">
              <a:off x="29223910" y="829740"/>
              <a:ext cx="717233" cy="1348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2"/>
                </a:lnSpc>
              </a:pPr>
              <a:r>
                <a:rPr lang="en-US" sz="624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39134350" y="1099017"/>
              <a:ext cx="681517" cy="1348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2"/>
                </a:lnSpc>
              </a:pPr>
              <a:r>
                <a:rPr lang="en-US" sz="624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48815840" y="670663"/>
              <a:ext cx="681517" cy="1348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42"/>
                </a:lnSpc>
              </a:pPr>
              <a:r>
                <a:rPr lang="en-US" sz="624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0">
              <a:off x="45575860" y="16124745"/>
              <a:ext cx="7161477" cy="3060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70"/>
                </a:lnSpc>
              </a:pPr>
              <a:r>
                <a:rPr lang="en-US" sz="4407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4407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4407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407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Retiro </a:t>
              </a:r>
              <a:r>
                <a:rPr lang="en-US" sz="4407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vehículo del parking.</a:t>
              </a:r>
            </a:p>
          </p:txBody>
        </p:sp>
      </p:grpSp>
      <p:sp>
        <p:nvSpPr>
          <p:cNvPr name="Freeform 125" id="125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Llegada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476154" y="-6858099"/>
            <a:ext cx="47388611" cy="17890057"/>
            <a:chOff x="0" y="0"/>
            <a:chExt cx="63184815" cy="2385340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3184815" cy="23696016"/>
              <a:chOff x="0" y="0"/>
              <a:chExt cx="3280140" cy="123014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>
              <a:off x="5959321" y="1777179"/>
              <a:ext cx="52958373" cy="21171184"/>
            </a:xfrm>
            <a:prstGeom prst="line">
              <a:avLst/>
            </a:prstGeom>
            <a:ln cap="rnd" w="236051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2965920" y="487725"/>
              <a:ext cx="2993402" cy="2578907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3040854" y="525333"/>
              <a:ext cx="2578907" cy="257890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2716719" y="446524"/>
              <a:ext cx="2578907" cy="257890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4237795" y="697463"/>
              <a:ext cx="2578907" cy="257890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6090137" y="847955"/>
              <a:ext cx="2578907" cy="257890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901523" y="5278802"/>
              <a:ext cx="1122196" cy="966806"/>
              <a:chOff x="0" y="0"/>
              <a:chExt cx="943437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3522769" y="4795399"/>
              <a:ext cx="966806" cy="96680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3846905" y="8487357"/>
              <a:ext cx="966806" cy="966806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5128149" y="9766642"/>
              <a:ext cx="966806" cy="966806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4462621" y="1986916"/>
              <a:ext cx="0" cy="3291886"/>
            </a:xfrm>
            <a:prstGeom prst="line">
              <a:avLst/>
            </a:prstGeom>
            <a:ln cap="rnd" w="168608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>
              <a:off x="14330308" y="2802457"/>
              <a:ext cx="4" cy="5684901"/>
            </a:xfrm>
            <a:prstGeom prst="line">
              <a:avLst/>
            </a:prstGeom>
            <a:ln cap="rnd" w="168608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24006172" y="1680086"/>
              <a:ext cx="0" cy="3291886"/>
            </a:xfrm>
            <a:prstGeom prst="line">
              <a:avLst/>
            </a:prstGeom>
            <a:ln cap="rnd" w="168608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35527248" y="2647905"/>
              <a:ext cx="0" cy="7211864"/>
            </a:xfrm>
            <a:prstGeom prst="line">
              <a:avLst/>
            </a:prstGeom>
            <a:ln cap="rnd" w="168608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47455862" y="3025430"/>
              <a:ext cx="0" cy="3291886"/>
            </a:xfrm>
            <a:prstGeom prst="line">
              <a:avLst/>
            </a:prstGeom>
            <a:ln cap="rnd" w="168608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46972459" y="6006196"/>
              <a:ext cx="966806" cy="966806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774309" y="12127752"/>
              <a:ext cx="7515965" cy="1559571"/>
              <a:chOff x="0" y="0"/>
              <a:chExt cx="698408" cy="14492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74309" y="11848008"/>
              <a:ext cx="7515965" cy="1059530"/>
              <a:chOff x="0" y="0"/>
              <a:chExt cx="698408" cy="9845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774309" y="11208422"/>
              <a:ext cx="7515965" cy="1279172"/>
              <a:chOff x="0" y="0"/>
              <a:chExt cx="698408" cy="11886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0572325" y="15136419"/>
              <a:ext cx="7515965" cy="1559571"/>
              <a:chOff x="0" y="0"/>
              <a:chExt cx="698408" cy="14492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0572325" y="14856675"/>
              <a:ext cx="7515965" cy="1059530"/>
              <a:chOff x="0" y="0"/>
              <a:chExt cx="698408" cy="9845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0572325" y="14217089"/>
              <a:ext cx="7515965" cy="1279172"/>
              <a:chOff x="0" y="0"/>
              <a:chExt cx="698408" cy="11886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31769266" y="17178399"/>
              <a:ext cx="7515965" cy="1559571"/>
              <a:chOff x="0" y="0"/>
              <a:chExt cx="698408" cy="14492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31769266" y="16898655"/>
              <a:ext cx="7515965" cy="1059530"/>
              <a:chOff x="0" y="0"/>
              <a:chExt cx="698408" cy="98455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31769266" y="16259069"/>
              <a:ext cx="7515965" cy="1279172"/>
              <a:chOff x="0" y="0"/>
              <a:chExt cx="698408" cy="11886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43697879" y="14078457"/>
              <a:ext cx="7515965" cy="1559571"/>
              <a:chOff x="0" y="0"/>
              <a:chExt cx="698408" cy="14492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43697879" y="13798713"/>
              <a:ext cx="7515965" cy="1059530"/>
              <a:chOff x="0" y="0"/>
              <a:chExt cx="698408" cy="98455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43697879" y="13159127"/>
              <a:ext cx="7515965" cy="1279172"/>
              <a:chOff x="0" y="0"/>
              <a:chExt cx="698408" cy="118865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20276135" y="10706435"/>
              <a:ext cx="7515965" cy="1559571"/>
              <a:chOff x="0" y="0"/>
              <a:chExt cx="698408" cy="14492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20276135" y="10426690"/>
              <a:ext cx="7515965" cy="1059530"/>
              <a:chOff x="0" y="0"/>
              <a:chExt cx="698408" cy="98455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20276135" y="9787104"/>
              <a:ext cx="7515965" cy="1279172"/>
              <a:chOff x="0" y="0"/>
              <a:chExt cx="698408" cy="118865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57605264" y="487725"/>
              <a:ext cx="2578907" cy="2578907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94" id="94"/>
            <p:cNvSpPr/>
            <p:nvPr/>
          </p:nvSpPr>
          <p:spPr>
            <a:xfrm>
              <a:off x="58979022" y="2711384"/>
              <a:ext cx="0" cy="7211864"/>
            </a:xfrm>
            <a:prstGeom prst="line">
              <a:avLst/>
            </a:prstGeom>
            <a:ln cap="rnd" w="168608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5" id="95"/>
            <p:cNvGrpSpPr/>
            <p:nvPr/>
          </p:nvGrpSpPr>
          <p:grpSpPr>
            <a:xfrm rot="0">
              <a:off x="55136735" y="17574500"/>
              <a:ext cx="7515965" cy="1559571"/>
              <a:chOff x="0" y="0"/>
              <a:chExt cx="698408" cy="14492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55136735" y="17294756"/>
              <a:ext cx="7515965" cy="1059530"/>
              <a:chOff x="0" y="0"/>
              <a:chExt cx="698408" cy="9845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55136735" y="16655170"/>
              <a:ext cx="7515965" cy="1279172"/>
              <a:chOff x="0" y="0"/>
              <a:chExt cx="698408" cy="118865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58495619" y="9787104"/>
              <a:ext cx="966806" cy="966806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07" id="107"/>
            <p:cNvSpPr/>
            <p:nvPr/>
          </p:nvSpPr>
          <p:spPr>
            <a:xfrm flipH="false" flipV="false" rot="0">
              <a:off x="2316844" y="6440147"/>
              <a:ext cx="4291552" cy="4291552"/>
            </a:xfrm>
            <a:custGeom>
              <a:avLst/>
              <a:gdLst/>
              <a:ahLst/>
              <a:cxnLst/>
              <a:rect r="r" b="b" t="t" l="l"/>
              <a:pathLst>
                <a:path h="4291552" w="4291552">
                  <a:moveTo>
                    <a:pt x="0" y="0"/>
                  </a:moveTo>
                  <a:lnTo>
                    <a:pt x="4291553" y="0"/>
                  </a:lnTo>
                  <a:lnTo>
                    <a:pt x="4291553" y="4291553"/>
                  </a:lnTo>
                  <a:lnTo>
                    <a:pt x="0" y="4291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33363964" y="10808549"/>
              <a:ext cx="4157961" cy="5165169"/>
            </a:xfrm>
            <a:custGeom>
              <a:avLst/>
              <a:gdLst/>
              <a:ahLst/>
              <a:cxnLst/>
              <a:rect r="r" b="b" t="t" l="l"/>
              <a:pathLst>
                <a:path h="5165169" w="4157961">
                  <a:moveTo>
                    <a:pt x="0" y="0"/>
                  </a:moveTo>
                  <a:lnTo>
                    <a:pt x="4157960" y="0"/>
                  </a:lnTo>
                  <a:lnTo>
                    <a:pt x="4157960" y="5165169"/>
                  </a:lnTo>
                  <a:lnTo>
                    <a:pt x="0" y="51651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45061579" y="8119536"/>
              <a:ext cx="4435334" cy="4762775"/>
            </a:xfrm>
            <a:custGeom>
              <a:avLst/>
              <a:gdLst/>
              <a:ahLst/>
              <a:cxnLst/>
              <a:rect r="r" b="b" t="t" l="l"/>
              <a:pathLst>
                <a:path h="4762775" w="4435334">
                  <a:moveTo>
                    <a:pt x="0" y="0"/>
                  </a:moveTo>
                  <a:lnTo>
                    <a:pt x="4435334" y="0"/>
                  </a:lnTo>
                  <a:lnTo>
                    <a:pt x="4435334" y="4762775"/>
                  </a:lnTo>
                  <a:lnTo>
                    <a:pt x="0" y="4762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57027791" y="11486220"/>
              <a:ext cx="3521373" cy="4865455"/>
            </a:xfrm>
            <a:custGeom>
              <a:avLst/>
              <a:gdLst/>
              <a:ahLst/>
              <a:cxnLst/>
              <a:rect r="r" b="b" t="t" l="l"/>
              <a:pathLst>
                <a:path h="4865455" w="3521373">
                  <a:moveTo>
                    <a:pt x="0" y="0"/>
                  </a:moveTo>
                  <a:lnTo>
                    <a:pt x="3521373" y="0"/>
                  </a:lnTo>
                  <a:lnTo>
                    <a:pt x="3521373" y="4865455"/>
                  </a:lnTo>
                  <a:lnTo>
                    <a:pt x="0" y="4865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2262033" y="10089293"/>
              <a:ext cx="4136549" cy="3707852"/>
            </a:xfrm>
            <a:custGeom>
              <a:avLst/>
              <a:gdLst/>
              <a:ahLst/>
              <a:cxnLst/>
              <a:rect r="r" b="b" t="t" l="l"/>
              <a:pathLst>
                <a:path h="3707852" w="4136549">
                  <a:moveTo>
                    <a:pt x="0" y="0"/>
                  </a:moveTo>
                  <a:lnTo>
                    <a:pt x="4136549" y="0"/>
                  </a:lnTo>
                  <a:lnTo>
                    <a:pt x="4136549" y="3707852"/>
                  </a:lnTo>
                  <a:lnTo>
                    <a:pt x="0" y="3707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22716719" y="5838761"/>
              <a:ext cx="2517751" cy="3564957"/>
            </a:xfrm>
            <a:custGeom>
              <a:avLst/>
              <a:gdLst/>
              <a:ahLst/>
              <a:cxnLst/>
              <a:rect r="r" b="b" t="t" l="l"/>
              <a:pathLst>
                <a:path h="3564957" w="2517751">
                  <a:moveTo>
                    <a:pt x="0" y="0"/>
                  </a:moveTo>
                  <a:lnTo>
                    <a:pt x="2517751" y="0"/>
                  </a:lnTo>
                  <a:lnTo>
                    <a:pt x="2517751" y="3564957"/>
                  </a:lnTo>
                  <a:lnTo>
                    <a:pt x="0" y="3564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3" id="113"/>
            <p:cNvSpPr txBox="true"/>
            <p:nvPr/>
          </p:nvSpPr>
          <p:spPr>
            <a:xfrm rot="0">
              <a:off x="242194" y="14291183"/>
              <a:ext cx="8580194" cy="3659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93"/>
                </a:lnSpc>
              </a:pPr>
              <a:r>
                <a:rPr lang="en-US" sz="528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</a:t>
              </a:r>
              <a:r>
                <a:rPr lang="en-US" sz="528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 al aeropuerto</a:t>
              </a:r>
            </a:p>
            <a:p>
              <a:pPr algn="ctr">
                <a:lnSpc>
                  <a:spcPts val="7393"/>
                </a:lnSpc>
              </a:pP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10124519" y="17786002"/>
              <a:ext cx="8580194" cy="3659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93"/>
                </a:lnSpc>
              </a:pPr>
              <a:r>
                <a:rPr lang="en-US" sz="5281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28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28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la reserva</a:t>
              </a:r>
            </a:p>
            <a:p>
              <a:pPr algn="ctr">
                <a:lnSpc>
                  <a:spcPts val="7393"/>
                </a:lnSpc>
              </a:pP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30991937" y="18946215"/>
              <a:ext cx="9070622" cy="4907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93"/>
                </a:lnSpc>
              </a:pPr>
              <a:r>
                <a:rPr lang="en-US" sz="528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</a:t>
              </a:r>
              <a:r>
                <a:rPr lang="en-US" sz="528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y</a:t>
              </a:r>
              <a:r>
                <a:rPr lang="en-US" sz="5281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28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28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</a:t>
              </a:r>
              <a:r>
                <a:rPr lang="en-US" sz="5281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28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conductor</a:t>
              </a:r>
            </a:p>
            <a:p>
              <a:pPr algn="ctr">
                <a:lnSpc>
                  <a:spcPts val="7393"/>
                </a:lnSpc>
              </a:pP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43165765" y="16718610"/>
              <a:ext cx="8580194" cy="2411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93"/>
                </a:lnSpc>
              </a:pPr>
              <a:r>
                <a:rPr lang="en-US" sz="528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528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19744021" y="13346587"/>
              <a:ext cx="8580194" cy="3659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93"/>
                </a:lnSpc>
              </a:pPr>
              <a:r>
                <a:rPr lang="en-US" sz="528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Confirmacion </a:t>
              </a:r>
              <a:r>
                <a:rPr lang="en-US" sz="528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punto de recogida</a:t>
              </a:r>
            </a:p>
            <a:p>
              <a:pPr algn="ctr">
                <a:lnSpc>
                  <a:spcPts val="7393"/>
                </a:lnSpc>
              </a:pP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4113924" y="941817"/>
              <a:ext cx="697393" cy="1612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74"/>
                </a:lnSpc>
              </a:pPr>
              <a:r>
                <a:rPr lang="en-US" sz="748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14015521" y="997708"/>
              <a:ext cx="798189" cy="1612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74"/>
                </a:lnSpc>
              </a:pPr>
              <a:r>
                <a:rPr lang="en-US" sz="748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23653834" y="807117"/>
              <a:ext cx="835741" cy="1612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74"/>
                </a:lnSpc>
              </a:pPr>
              <a:r>
                <a:rPr lang="en-US" sz="748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121" id="121"/>
            <p:cNvSpPr txBox="true"/>
            <p:nvPr/>
          </p:nvSpPr>
          <p:spPr>
            <a:xfrm rot="0">
              <a:off x="35013284" y="997708"/>
              <a:ext cx="859320" cy="1612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74"/>
                </a:lnSpc>
              </a:pPr>
              <a:r>
                <a:rPr lang="en-US" sz="748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46887023" y="1320330"/>
              <a:ext cx="816528" cy="1612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74"/>
                </a:lnSpc>
              </a:pPr>
              <a:r>
                <a:rPr lang="en-US" sz="748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58486454" y="807117"/>
              <a:ext cx="816528" cy="1612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74"/>
                </a:lnSpc>
              </a:pPr>
              <a:r>
                <a:rPr lang="en-US" sz="748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0">
              <a:off x="54604621" y="19326579"/>
              <a:ext cx="8580194" cy="36594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93"/>
                </a:lnSpc>
              </a:pPr>
              <a:r>
                <a:rPr lang="en-US" sz="528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528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281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28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Retiro </a:t>
              </a:r>
              <a:r>
                <a:rPr lang="en-US" sz="528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vehículo del parking.</a:t>
              </a:r>
            </a:p>
          </p:txBody>
        </p:sp>
      </p:grpSp>
      <p:sp>
        <p:nvSpPr>
          <p:cNvPr name="Freeform 125" id="125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Llegada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7048260" y="-4888879"/>
            <a:ext cx="48558904" cy="18331864"/>
            <a:chOff x="0" y="0"/>
            <a:chExt cx="64745206" cy="244424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4745206" cy="24281204"/>
              <a:chOff x="0" y="0"/>
              <a:chExt cx="3280140" cy="123014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>
              <a:off x="6106491" y="1821067"/>
              <a:ext cx="54266215" cy="21694021"/>
            </a:xfrm>
            <a:prstGeom prst="line">
              <a:avLst/>
            </a:prstGeom>
            <a:ln cap="rnd" w="241881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3039165" y="499770"/>
              <a:ext cx="3067326" cy="2642595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3362907" y="538307"/>
              <a:ext cx="2642595" cy="264259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3277723" y="457551"/>
              <a:ext cx="2642595" cy="264259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5083320" y="714687"/>
              <a:ext cx="2642595" cy="2642595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7228364" y="868896"/>
              <a:ext cx="2642595" cy="2642595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997873" y="5409165"/>
              <a:ext cx="1149909" cy="990682"/>
              <a:chOff x="0" y="0"/>
              <a:chExt cx="943437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4103680" y="4913824"/>
              <a:ext cx="990682" cy="990682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4188863" y="8696958"/>
              <a:ext cx="990682" cy="990682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5995662" y="10007836"/>
              <a:ext cx="990682" cy="990682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4572828" y="2035984"/>
              <a:ext cx="0" cy="3373181"/>
            </a:xfrm>
            <a:prstGeom prst="line">
              <a:avLst/>
            </a:prstGeom>
            <a:ln cap="rnd" w="172772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>
              <a:off x="14684204" y="2871665"/>
              <a:ext cx="4" cy="5825293"/>
            </a:xfrm>
            <a:prstGeom prst="line">
              <a:avLst/>
            </a:prstGeom>
            <a:ln cap="rnd" w="172772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24599021" y="1721577"/>
              <a:ext cx="0" cy="3373181"/>
            </a:xfrm>
            <a:prstGeom prst="line">
              <a:avLst/>
            </a:prstGeom>
            <a:ln cap="rnd" w="172772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36404617" y="2713296"/>
              <a:ext cx="0" cy="7389966"/>
            </a:xfrm>
            <a:prstGeom prst="line">
              <a:avLst/>
            </a:prstGeom>
            <a:ln cap="rnd" w="172772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48627816" y="3100145"/>
              <a:ext cx="0" cy="3373181"/>
            </a:xfrm>
            <a:prstGeom prst="line">
              <a:avLst/>
            </a:prstGeom>
            <a:ln cap="rnd" w="172772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48132475" y="6154523"/>
              <a:ext cx="990682" cy="990682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793431" y="12427255"/>
              <a:ext cx="7701577" cy="1598086"/>
              <a:chOff x="0" y="0"/>
              <a:chExt cx="698408" cy="14492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93431" y="12140602"/>
              <a:ext cx="7701577" cy="1085696"/>
              <a:chOff x="0" y="0"/>
              <a:chExt cx="698408" cy="9845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793431" y="11485221"/>
              <a:ext cx="7701577" cy="1310762"/>
              <a:chOff x="0" y="0"/>
              <a:chExt cx="698408" cy="11886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0833416" y="15510223"/>
              <a:ext cx="7701577" cy="1598086"/>
              <a:chOff x="0" y="0"/>
              <a:chExt cx="698408" cy="14492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0833416" y="15223570"/>
              <a:ext cx="7701577" cy="1085696"/>
              <a:chOff x="0" y="0"/>
              <a:chExt cx="698408" cy="9845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0833416" y="14568189"/>
              <a:ext cx="7701577" cy="1310762"/>
              <a:chOff x="0" y="0"/>
              <a:chExt cx="698408" cy="11886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32553829" y="17602631"/>
              <a:ext cx="7701577" cy="1598086"/>
              <a:chOff x="0" y="0"/>
              <a:chExt cx="698408" cy="14492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32553829" y="17315978"/>
              <a:ext cx="7701577" cy="1085696"/>
              <a:chOff x="0" y="0"/>
              <a:chExt cx="698408" cy="98455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32553829" y="16660597"/>
              <a:ext cx="7701577" cy="1310762"/>
              <a:chOff x="0" y="0"/>
              <a:chExt cx="698408" cy="11886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44777027" y="14426134"/>
              <a:ext cx="7701577" cy="1598086"/>
              <a:chOff x="0" y="0"/>
              <a:chExt cx="698408" cy="14492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44777027" y="14139481"/>
              <a:ext cx="7701577" cy="1085696"/>
              <a:chOff x="0" y="0"/>
              <a:chExt cx="698408" cy="98455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44777027" y="13484100"/>
              <a:ext cx="7701577" cy="1310762"/>
              <a:chOff x="0" y="0"/>
              <a:chExt cx="698408" cy="118865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20776868" y="10970837"/>
              <a:ext cx="7701577" cy="1598086"/>
              <a:chOff x="0" y="0"/>
              <a:chExt cx="698408" cy="14492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20776868" y="10684184"/>
              <a:ext cx="7701577" cy="1085696"/>
              <a:chOff x="0" y="0"/>
              <a:chExt cx="698408" cy="98455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20776868" y="10028803"/>
              <a:ext cx="7701577" cy="1310762"/>
              <a:chOff x="0" y="0"/>
              <a:chExt cx="698408" cy="118865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59027864" y="499770"/>
              <a:ext cx="2642595" cy="2642595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94" id="94"/>
            <p:cNvSpPr/>
            <p:nvPr/>
          </p:nvSpPr>
          <p:spPr>
            <a:xfrm>
              <a:off x="60435548" y="2778344"/>
              <a:ext cx="0" cy="7389966"/>
            </a:xfrm>
            <a:prstGeom prst="line">
              <a:avLst/>
            </a:prstGeom>
            <a:ln cap="rnd" w="172772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5" id="95"/>
            <p:cNvGrpSpPr/>
            <p:nvPr/>
          </p:nvGrpSpPr>
          <p:grpSpPr>
            <a:xfrm rot="0">
              <a:off x="56498373" y="18008514"/>
              <a:ext cx="7701577" cy="1598086"/>
              <a:chOff x="0" y="0"/>
              <a:chExt cx="698408" cy="14492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56498373" y="17721861"/>
              <a:ext cx="7701577" cy="1085696"/>
              <a:chOff x="0" y="0"/>
              <a:chExt cx="698408" cy="9845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56498373" y="17066480"/>
              <a:ext cx="7701577" cy="1310762"/>
              <a:chOff x="0" y="0"/>
              <a:chExt cx="698408" cy="118865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59940207" y="10028803"/>
              <a:ext cx="990682" cy="990682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07" id="107"/>
            <p:cNvSpPr/>
            <p:nvPr/>
          </p:nvSpPr>
          <p:spPr>
            <a:xfrm flipH="false" flipV="false" rot="0">
              <a:off x="2374060" y="6599191"/>
              <a:ext cx="4397535" cy="4397535"/>
            </a:xfrm>
            <a:custGeom>
              <a:avLst/>
              <a:gdLst/>
              <a:ahLst/>
              <a:cxnLst/>
              <a:rect r="r" b="b" t="t" l="l"/>
              <a:pathLst>
                <a:path h="4397535" w="4397535">
                  <a:moveTo>
                    <a:pt x="0" y="0"/>
                  </a:moveTo>
                  <a:lnTo>
                    <a:pt x="4397535" y="0"/>
                  </a:lnTo>
                  <a:lnTo>
                    <a:pt x="4397535" y="4397535"/>
                  </a:lnTo>
                  <a:lnTo>
                    <a:pt x="0" y="4397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34187909" y="11075473"/>
              <a:ext cx="4260644" cy="5292726"/>
            </a:xfrm>
            <a:custGeom>
              <a:avLst/>
              <a:gdLst/>
              <a:ahLst/>
              <a:cxnLst/>
              <a:rect r="r" b="b" t="t" l="l"/>
              <a:pathLst>
                <a:path h="5292726" w="4260644">
                  <a:moveTo>
                    <a:pt x="0" y="0"/>
                  </a:moveTo>
                  <a:lnTo>
                    <a:pt x="4260644" y="0"/>
                  </a:lnTo>
                  <a:lnTo>
                    <a:pt x="4260644" y="5292726"/>
                  </a:lnTo>
                  <a:lnTo>
                    <a:pt x="0" y="5292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46174404" y="8320053"/>
              <a:ext cx="4544868" cy="4880395"/>
            </a:xfrm>
            <a:custGeom>
              <a:avLst/>
              <a:gdLst/>
              <a:ahLst/>
              <a:cxnLst/>
              <a:rect r="r" b="b" t="t" l="l"/>
              <a:pathLst>
                <a:path h="4880395" w="4544868">
                  <a:moveTo>
                    <a:pt x="0" y="0"/>
                  </a:moveTo>
                  <a:lnTo>
                    <a:pt x="4544868" y="0"/>
                  </a:lnTo>
                  <a:lnTo>
                    <a:pt x="4544868" y="4880395"/>
                  </a:lnTo>
                  <a:lnTo>
                    <a:pt x="0" y="4880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58436130" y="11769880"/>
              <a:ext cx="3608336" cy="4985611"/>
            </a:xfrm>
            <a:custGeom>
              <a:avLst/>
              <a:gdLst/>
              <a:ahLst/>
              <a:cxnLst/>
              <a:rect r="r" b="b" t="t" l="l"/>
              <a:pathLst>
                <a:path h="4985611" w="3608336">
                  <a:moveTo>
                    <a:pt x="0" y="0"/>
                  </a:moveTo>
                  <a:lnTo>
                    <a:pt x="3608336" y="0"/>
                  </a:lnTo>
                  <a:lnTo>
                    <a:pt x="3608336" y="4985611"/>
                  </a:lnTo>
                  <a:lnTo>
                    <a:pt x="0" y="4985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2564852" y="10338454"/>
              <a:ext cx="4238704" cy="3799420"/>
            </a:xfrm>
            <a:custGeom>
              <a:avLst/>
              <a:gdLst/>
              <a:ahLst/>
              <a:cxnLst/>
              <a:rect r="r" b="b" t="t" l="l"/>
              <a:pathLst>
                <a:path h="3799420" w="4238704">
                  <a:moveTo>
                    <a:pt x="0" y="0"/>
                  </a:moveTo>
                  <a:lnTo>
                    <a:pt x="4238704" y="0"/>
                  </a:lnTo>
                  <a:lnTo>
                    <a:pt x="4238704" y="3799420"/>
                  </a:lnTo>
                  <a:lnTo>
                    <a:pt x="0" y="3799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23277723" y="5982953"/>
              <a:ext cx="2579928" cy="3652996"/>
            </a:xfrm>
            <a:custGeom>
              <a:avLst/>
              <a:gdLst/>
              <a:ahLst/>
              <a:cxnLst/>
              <a:rect r="r" b="b" t="t" l="l"/>
              <a:pathLst>
                <a:path h="3652996" w="2579928">
                  <a:moveTo>
                    <a:pt x="0" y="0"/>
                  </a:moveTo>
                  <a:lnTo>
                    <a:pt x="2579929" y="0"/>
                  </a:lnTo>
                  <a:lnTo>
                    <a:pt x="2579929" y="3652996"/>
                  </a:lnTo>
                  <a:lnTo>
                    <a:pt x="0" y="3652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3" id="113"/>
            <p:cNvSpPr txBox="true"/>
            <p:nvPr/>
          </p:nvSpPr>
          <p:spPr>
            <a:xfrm rot="0">
              <a:off x="248175" y="14646466"/>
              <a:ext cx="8792088" cy="374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6"/>
                </a:lnSpc>
              </a:pPr>
              <a:r>
                <a:rPr lang="en-US" sz="541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</a:t>
              </a:r>
              <a:r>
                <a:rPr lang="en-US" sz="541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 al aeropuerto</a:t>
              </a:r>
            </a:p>
            <a:p>
              <a:pPr algn="ctr">
                <a:lnSpc>
                  <a:spcPts val="7576"/>
                </a:lnSpc>
              </a:pP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10374551" y="18227592"/>
              <a:ext cx="8792088" cy="374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6"/>
                </a:lnSpc>
              </a:pPr>
              <a:r>
                <a:rPr lang="en-US" sz="5411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41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41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la reserva</a:t>
              </a:r>
            </a:p>
            <a:p>
              <a:pPr algn="ctr">
                <a:lnSpc>
                  <a:spcPts val="7576"/>
                </a:lnSpc>
              </a:pP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31757303" y="19416457"/>
              <a:ext cx="9294627" cy="5026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6"/>
                </a:lnSpc>
              </a:pPr>
              <a:r>
                <a:rPr lang="en-US" sz="541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</a:t>
              </a:r>
              <a:r>
                <a:rPr lang="en-US" sz="541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y</a:t>
              </a:r>
              <a:r>
                <a:rPr lang="en-US" sz="5411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41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41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</a:t>
              </a:r>
              <a:r>
                <a:rPr lang="en-US" sz="5411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41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conductor</a:t>
              </a:r>
            </a:p>
            <a:p>
              <a:pPr algn="ctr">
                <a:lnSpc>
                  <a:spcPts val="7576"/>
                </a:lnSpc>
              </a:pP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44231772" y="17133839"/>
              <a:ext cx="8792088" cy="2469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6"/>
                </a:lnSpc>
              </a:pPr>
              <a:r>
                <a:rPr lang="en-US" sz="541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541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20231612" y="13678543"/>
              <a:ext cx="8792088" cy="374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6"/>
                </a:lnSpc>
              </a:pPr>
              <a:r>
                <a:rPr lang="en-US" sz="541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Confirmacion </a:t>
              </a:r>
              <a:r>
                <a:rPr lang="en-US" sz="541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punto de recogida</a:t>
              </a:r>
            </a:p>
            <a:p>
              <a:pPr algn="ctr">
                <a:lnSpc>
                  <a:spcPts val="7576"/>
                </a:lnSpc>
              </a:pP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4215520" y="958844"/>
              <a:ext cx="714615" cy="1658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32"/>
                </a:lnSpc>
              </a:pPr>
              <a:r>
                <a:rPr lang="en-US" sz="766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14361644" y="1016115"/>
              <a:ext cx="817901" cy="1658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32"/>
                </a:lnSpc>
              </a:pPr>
              <a:r>
                <a:rPr lang="en-US" sz="766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24237982" y="820818"/>
              <a:ext cx="856380" cy="1658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32"/>
                </a:lnSpc>
              </a:pPr>
              <a:r>
                <a:rPr lang="en-US" sz="766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121" id="121"/>
            <p:cNvSpPr txBox="true"/>
            <p:nvPr/>
          </p:nvSpPr>
          <p:spPr>
            <a:xfrm rot="0">
              <a:off x="35877960" y="1016115"/>
              <a:ext cx="880541" cy="1658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32"/>
                </a:lnSpc>
              </a:pPr>
              <a:r>
                <a:rPr lang="en-US" sz="766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48044929" y="1346704"/>
              <a:ext cx="836693" cy="1658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32"/>
                </a:lnSpc>
              </a:pPr>
              <a:r>
                <a:rPr lang="en-US" sz="766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59930815" y="820818"/>
              <a:ext cx="836693" cy="1658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32"/>
                </a:lnSpc>
              </a:pPr>
              <a:r>
                <a:rPr lang="en-US" sz="7666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0">
              <a:off x="55953118" y="19806214"/>
              <a:ext cx="8792088" cy="3747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76"/>
                </a:lnSpc>
              </a:pPr>
              <a:r>
                <a:rPr lang="en-US" sz="541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541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411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411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Retiro </a:t>
              </a:r>
              <a:r>
                <a:rPr lang="en-US" sz="5411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vehículo del parking.</a:t>
              </a:r>
            </a:p>
          </p:txBody>
        </p:sp>
      </p:grpSp>
      <p:sp>
        <p:nvSpPr>
          <p:cNvPr name="Freeform 125" id="125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Llegada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5063651" y="-7462311"/>
            <a:ext cx="47853310" cy="18065489"/>
            <a:chOff x="0" y="0"/>
            <a:chExt cx="63804414" cy="2408731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3804414" cy="23928382"/>
              <a:chOff x="0" y="0"/>
              <a:chExt cx="3280140" cy="123014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>
              <a:off x="6017759" y="1794606"/>
              <a:ext cx="53477690" cy="21378792"/>
            </a:xfrm>
            <a:prstGeom prst="line">
              <a:avLst/>
            </a:prstGeom>
            <a:ln cap="rnd" w="238366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2995004" y="492508"/>
              <a:ext cx="3022755" cy="2604196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3168735" y="530485"/>
              <a:ext cx="2604196" cy="2604196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2939482" y="450902"/>
              <a:ext cx="2604196" cy="260419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34573535" y="704302"/>
              <a:ext cx="2604196" cy="260419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6542104" y="856270"/>
              <a:ext cx="2604196" cy="260419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3939781" y="5330566"/>
              <a:ext cx="1133200" cy="976287"/>
              <a:chOff x="0" y="0"/>
              <a:chExt cx="943437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3753437" y="4842423"/>
              <a:ext cx="976287" cy="97628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3982689" y="8570586"/>
              <a:ext cx="976287" cy="97628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35472620" y="9862416"/>
              <a:ext cx="976287" cy="976287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38" id="38"/>
            <p:cNvSpPr/>
            <p:nvPr/>
          </p:nvSpPr>
          <p:spPr>
            <a:xfrm>
              <a:off x="4506382" y="2006400"/>
              <a:ext cx="0" cy="3324167"/>
            </a:xfrm>
            <a:prstGeom prst="line">
              <a:avLst/>
            </a:prstGeom>
            <a:ln cap="rnd" w="17026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 flipH="true">
              <a:off x="14470833" y="2829938"/>
              <a:ext cx="4" cy="5740648"/>
            </a:xfrm>
            <a:prstGeom prst="line">
              <a:avLst/>
            </a:prstGeom>
            <a:ln cap="rnd" w="17026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24241580" y="1696561"/>
              <a:ext cx="0" cy="3324167"/>
            </a:xfrm>
            <a:prstGeom prst="line">
              <a:avLst/>
            </a:prstGeom>
            <a:ln cap="rnd" w="17026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35875633" y="2673870"/>
              <a:ext cx="0" cy="7282585"/>
            </a:xfrm>
            <a:prstGeom prst="line">
              <a:avLst/>
            </a:prstGeom>
            <a:ln cap="rnd" w="17026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47921220" y="3055098"/>
              <a:ext cx="0" cy="3324167"/>
            </a:xfrm>
            <a:prstGeom prst="line">
              <a:avLst/>
            </a:prstGeom>
            <a:ln cap="rnd" w="17026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47433077" y="6065093"/>
              <a:ext cx="976287" cy="97628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781902" y="12246679"/>
              <a:ext cx="7589667" cy="1574865"/>
              <a:chOff x="0" y="0"/>
              <a:chExt cx="698408" cy="14492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781902" y="11964191"/>
              <a:ext cx="7589667" cy="1069920"/>
              <a:chOff x="0" y="0"/>
              <a:chExt cx="698408" cy="9845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781902" y="11318333"/>
              <a:ext cx="7589667" cy="1291716"/>
              <a:chOff x="0" y="0"/>
              <a:chExt cx="698408" cy="11886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10675999" y="15284849"/>
              <a:ext cx="7589667" cy="1574865"/>
              <a:chOff x="0" y="0"/>
              <a:chExt cx="698408" cy="14492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0675999" y="15002361"/>
              <a:ext cx="7589667" cy="1069920"/>
              <a:chOff x="0" y="0"/>
              <a:chExt cx="698408" cy="98455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0675999" y="14356503"/>
              <a:ext cx="7589667" cy="1291716"/>
              <a:chOff x="0" y="0"/>
              <a:chExt cx="698408" cy="11886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32080799" y="17346853"/>
              <a:ext cx="7589667" cy="1574865"/>
              <a:chOff x="0" y="0"/>
              <a:chExt cx="698408" cy="14492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32080799" y="17064366"/>
              <a:ext cx="7589667" cy="1069920"/>
              <a:chOff x="0" y="0"/>
              <a:chExt cx="698408" cy="98455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32080799" y="16418508"/>
              <a:ext cx="7589667" cy="1291716"/>
              <a:chOff x="0" y="0"/>
              <a:chExt cx="698408" cy="118865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44126387" y="14216512"/>
              <a:ext cx="7589667" cy="1574865"/>
              <a:chOff x="0" y="0"/>
              <a:chExt cx="698408" cy="14492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44126387" y="13934025"/>
              <a:ext cx="7589667" cy="1069920"/>
              <a:chOff x="0" y="0"/>
              <a:chExt cx="698408" cy="98455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44126387" y="13288167"/>
              <a:ext cx="7589667" cy="1291716"/>
              <a:chOff x="0" y="0"/>
              <a:chExt cx="698408" cy="118865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20474966" y="10811423"/>
              <a:ext cx="7589667" cy="1574865"/>
              <a:chOff x="0" y="0"/>
              <a:chExt cx="698408" cy="14492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20474966" y="10528936"/>
              <a:ext cx="7589667" cy="1069920"/>
              <a:chOff x="0" y="0"/>
              <a:chExt cx="698408" cy="98455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20474966" y="9883078"/>
              <a:ext cx="7589667" cy="1291716"/>
              <a:chOff x="0" y="0"/>
              <a:chExt cx="698408" cy="118865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58170150" y="492508"/>
              <a:ext cx="2604196" cy="2604196"/>
              <a:chOff x="0" y="0"/>
              <a:chExt cx="812800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94" id="94"/>
            <p:cNvSpPr/>
            <p:nvPr/>
          </p:nvSpPr>
          <p:spPr>
            <a:xfrm>
              <a:off x="59557378" y="2737972"/>
              <a:ext cx="0" cy="7282585"/>
            </a:xfrm>
            <a:prstGeom prst="line">
              <a:avLst/>
            </a:prstGeom>
            <a:ln cap="rnd" w="170261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5" id="95"/>
            <p:cNvGrpSpPr/>
            <p:nvPr/>
          </p:nvGrpSpPr>
          <p:grpSpPr>
            <a:xfrm rot="0">
              <a:off x="55677414" y="17746838"/>
              <a:ext cx="7589667" cy="1574865"/>
              <a:chOff x="0" y="0"/>
              <a:chExt cx="698408" cy="144920"/>
            </a:xfrm>
          </p:grpSpPr>
          <p:sp>
            <p:nvSpPr>
              <p:cNvPr name="Freeform 96" id="96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7" id="97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8" id="98"/>
            <p:cNvGrpSpPr/>
            <p:nvPr/>
          </p:nvGrpSpPr>
          <p:grpSpPr>
            <a:xfrm rot="0">
              <a:off x="55677414" y="17464351"/>
              <a:ext cx="7589667" cy="1069920"/>
              <a:chOff x="0" y="0"/>
              <a:chExt cx="698408" cy="98455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55677414" y="16818493"/>
              <a:ext cx="7589667" cy="1291716"/>
              <a:chOff x="0" y="0"/>
              <a:chExt cx="698408" cy="118865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59069235" y="9883078"/>
              <a:ext cx="976287" cy="976287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07" id="107"/>
            <p:cNvSpPr/>
            <p:nvPr/>
          </p:nvSpPr>
          <p:spPr>
            <a:xfrm flipH="false" flipV="false" rot="0">
              <a:off x="2339564" y="6503300"/>
              <a:ext cx="4333636" cy="4333636"/>
            </a:xfrm>
            <a:custGeom>
              <a:avLst/>
              <a:gdLst/>
              <a:ahLst/>
              <a:cxnLst/>
              <a:rect r="r" b="b" t="t" l="l"/>
              <a:pathLst>
                <a:path h="4333636" w="4333636">
                  <a:moveTo>
                    <a:pt x="0" y="0"/>
                  </a:moveTo>
                  <a:lnTo>
                    <a:pt x="4333636" y="0"/>
                  </a:lnTo>
                  <a:lnTo>
                    <a:pt x="4333636" y="4333636"/>
                  </a:lnTo>
                  <a:lnTo>
                    <a:pt x="0" y="4333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33691135" y="10914539"/>
              <a:ext cx="4198734" cy="5215819"/>
            </a:xfrm>
            <a:custGeom>
              <a:avLst/>
              <a:gdLst/>
              <a:ahLst/>
              <a:cxnLst/>
              <a:rect r="r" b="b" t="t" l="l"/>
              <a:pathLst>
                <a:path h="5215819" w="4198734">
                  <a:moveTo>
                    <a:pt x="0" y="0"/>
                  </a:moveTo>
                  <a:lnTo>
                    <a:pt x="4198735" y="0"/>
                  </a:lnTo>
                  <a:lnTo>
                    <a:pt x="4198735" y="5215819"/>
                  </a:lnTo>
                  <a:lnTo>
                    <a:pt x="0" y="5215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45503459" y="8199157"/>
              <a:ext cx="4478828" cy="4809479"/>
            </a:xfrm>
            <a:custGeom>
              <a:avLst/>
              <a:gdLst/>
              <a:ahLst/>
              <a:cxnLst/>
              <a:rect r="r" b="b" t="t" l="l"/>
              <a:pathLst>
                <a:path h="4809479" w="4478828">
                  <a:moveTo>
                    <a:pt x="0" y="0"/>
                  </a:moveTo>
                  <a:lnTo>
                    <a:pt x="4478827" y="0"/>
                  </a:lnTo>
                  <a:lnTo>
                    <a:pt x="4478827" y="4809479"/>
                  </a:lnTo>
                  <a:lnTo>
                    <a:pt x="0" y="4809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57587013" y="11598856"/>
              <a:ext cx="3555904" cy="4913166"/>
            </a:xfrm>
            <a:custGeom>
              <a:avLst/>
              <a:gdLst/>
              <a:ahLst/>
              <a:cxnLst/>
              <a:rect r="r" b="b" t="t" l="l"/>
              <a:pathLst>
                <a:path h="4913166" w="3555904">
                  <a:moveTo>
                    <a:pt x="0" y="0"/>
                  </a:moveTo>
                  <a:lnTo>
                    <a:pt x="3555905" y="0"/>
                  </a:lnTo>
                  <a:lnTo>
                    <a:pt x="3555905" y="4913166"/>
                  </a:lnTo>
                  <a:lnTo>
                    <a:pt x="0" y="4913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2382276" y="10188230"/>
              <a:ext cx="4177112" cy="3744212"/>
            </a:xfrm>
            <a:custGeom>
              <a:avLst/>
              <a:gdLst/>
              <a:ahLst/>
              <a:cxnLst/>
              <a:rect r="r" b="b" t="t" l="l"/>
              <a:pathLst>
                <a:path h="3744212" w="4177112">
                  <a:moveTo>
                    <a:pt x="0" y="0"/>
                  </a:moveTo>
                  <a:lnTo>
                    <a:pt x="4177113" y="0"/>
                  </a:lnTo>
                  <a:lnTo>
                    <a:pt x="4177113" y="3744211"/>
                  </a:lnTo>
                  <a:lnTo>
                    <a:pt x="0" y="3744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22939482" y="5896017"/>
              <a:ext cx="2542440" cy="3599915"/>
            </a:xfrm>
            <a:custGeom>
              <a:avLst/>
              <a:gdLst/>
              <a:ahLst/>
              <a:cxnLst/>
              <a:rect r="r" b="b" t="t" l="l"/>
              <a:pathLst>
                <a:path h="3599915" w="2542440">
                  <a:moveTo>
                    <a:pt x="0" y="0"/>
                  </a:moveTo>
                  <a:lnTo>
                    <a:pt x="2542440" y="0"/>
                  </a:lnTo>
                  <a:lnTo>
                    <a:pt x="2542440" y="3599915"/>
                  </a:lnTo>
                  <a:lnTo>
                    <a:pt x="0" y="3599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3" id="113"/>
            <p:cNvSpPr txBox="true"/>
            <p:nvPr/>
          </p:nvSpPr>
          <p:spPr>
            <a:xfrm rot="0">
              <a:off x="244569" y="14422734"/>
              <a:ext cx="8664333" cy="370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5"/>
                </a:lnSpc>
              </a:pPr>
              <a:r>
                <a:rPr lang="en-US" sz="533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</a:t>
              </a:r>
              <a:r>
                <a:rPr lang="en-US" sz="533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 al aeropuerto</a:t>
              </a:r>
            </a:p>
            <a:p>
              <a:pPr algn="ctr">
                <a:lnSpc>
                  <a:spcPts val="7465"/>
                </a:lnSpc>
              </a:pP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10223801" y="17951823"/>
              <a:ext cx="8664333" cy="370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5"/>
                </a:lnSpc>
              </a:pPr>
              <a:r>
                <a:rPr lang="en-US" sz="5332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33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33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la reserva</a:t>
              </a:r>
            </a:p>
            <a:p>
              <a:pPr algn="ctr">
                <a:lnSpc>
                  <a:spcPts val="7465"/>
                </a:lnSpc>
              </a:pP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31295848" y="19123413"/>
              <a:ext cx="9159570" cy="4963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5"/>
                </a:lnSpc>
              </a:pPr>
              <a:r>
                <a:rPr lang="en-US" sz="533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</a:t>
              </a:r>
              <a:r>
                <a:rPr lang="en-US" sz="533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y</a:t>
              </a:r>
              <a:r>
                <a:rPr lang="en-US" sz="5332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33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33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</a:t>
              </a:r>
              <a:r>
                <a:rPr lang="en-US" sz="5332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33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conductor</a:t>
              </a:r>
            </a:p>
            <a:p>
              <a:pPr algn="ctr">
                <a:lnSpc>
                  <a:spcPts val="7465"/>
                </a:lnSpc>
              </a:pP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43589054" y="16873964"/>
              <a:ext cx="8664333" cy="2444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5"/>
                </a:lnSpc>
              </a:pPr>
              <a:r>
                <a:rPr lang="en-US" sz="533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533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19937633" y="13468875"/>
              <a:ext cx="8664333" cy="370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5"/>
                </a:lnSpc>
              </a:pPr>
              <a:r>
                <a:rPr lang="en-US" sz="533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Confirmacion </a:t>
              </a:r>
              <a:r>
                <a:rPr lang="en-US" sz="533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punto de recogida</a:t>
              </a:r>
            </a:p>
            <a:p>
              <a:pPr algn="ctr">
                <a:lnSpc>
                  <a:spcPts val="7465"/>
                </a:lnSpc>
              </a:pP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4154266" y="952361"/>
              <a:ext cx="704232" cy="1627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76"/>
                </a:lnSpc>
              </a:pPr>
              <a:r>
                <a:rPr lang="en-US" sz="755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14152959" y="1008800"/>
              <a:ext cx="806016" cy="1627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76"/>
                </a:lnSpc>
              </a:pPr>
              <a:r>
                <a:rPr lang="en-US" sz="755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23885787" y="816339"/>
              <a:ext cx="843936" cy="1627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76"/>
                </a:lnSpc>
              </a:pPr>
              <a:r>
                <a:rPr lang="en-US" sz="755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121" id="121"/>
            <p:cNvSpPr txBox="true"/>
            <p:nvPr/>
          </p:nvSpPr>
          <p:spPr>
            <a:xfrm rot="0">
              <a:off x="35356629" y="1008800"/>
              <a:ext cx="867746" cy="1627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76"/>
                </a:lnSpc>
              </a:pPr>
              <a:r>
                <a:rPr lang="en-US" sz="755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47346803" y="1334585"/>
              <a:ext cx="824535" cy="1627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76"/>
                </a:lnSpc>
              </a:pPr>
              <a:r>
                <a:rPr lang="en-US" sz="755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59059980" y="816339"/>
              <a:ext cx="824535" cy="1627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76"/>
                </a:lnSpc>
              </a:pPr>
              <a:r>
                <a:rPr lang="en-US" sz="755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0">
              <a:off x="55140081" y="19507507"/>
              <a:ext cx="8664333" cy="3703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65"/>
                </a:lnSpc>
              </a:pPr>
              <a:r>
                <a:rPr lang="en-US" sz="533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533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332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33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Retiro </a:t>
              </a:r>
              <a:r>
                <a:rPr lang="en-US" sz="533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vehículo del parking.</a:t>
              </a:r>
            </a:p>
          </p:txBody>
        </p:sp>
      </p:grpSp>
      <p:sp>
        <p:nvSpPr>
          <p:cNvPr name="Freeform 125" id="125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98" y="2814082"/>
            <a:ext cx="17847184" cy="6737635"/>
            <a:chOff x="0" y="0"/>
            <a:chExt cx="23796246" cy="898351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796246" cy="8924236"/>
              <a:chOff x="0" y="0"/>
              <a:chExt cx="3280140" cy="123014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2244360" y="669309"/>
              <a:ext cx="19944831" cy="7973351"/>
            </a:xfrm>
            <a:prstGeom prst="line">
              <a:avLst/>
            </a:prstGeom>
            <a:ln cap="rnd" w="88900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1117005" y="183684"/>
              <a:ext cx="1127355" cy="971251"/>
              <a:chOff x="0" y="0"/>
              <a:chExt cx="943437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4911360" y="197848"/>
              <a:ext cx="971251" cy="971251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8555420" y="168167"/>
              <a:ext cx="971251" cy="97125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2894411" y="262674"/>
              <a:ext cx="971251" cy="97125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358162" y="319351"/>
              <a:ext cx="971251" cy="971251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469366" y="1988067"/>
              <a:ext cx="422634" cy="364112"/>
              <a:chOff x="0" y="0"/>
              <a:chExt cx="943437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858989" y="1806011"/>
              <a:ext cx="364112" cy="364112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5214929" y="3196452"/>
              <a:ext cx="364112" cy="36411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3229730" y="3678248"/>
              <a:ext cx="364112" cy="364112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34" id="34"/>
            <p:cNvSpPr/>
            <p:nvPr/>
          </p:nvSpPr>
          <p:spPr>
            <a:xfrm>
              <a:off x="1680683" y="748299"/>
              <a:ext cx="0" cy="1239768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 flipH="true">
              <a:off x="5396986" y="1055443"/>
              <a:ext cx="2" cy="2141010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6" id="36"/>
            <p:cNvSpPr/>
            <p:nvPr/>
          </p:nvSpPr>
          <p:spPr>
            <a:xfrm>
              <a:off x="9041045" y="632743"/>
              <a:ext cx="0" cy="1239768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7" id="37"/>
            <p:cNvSpPr/>
            <p:nvPr/>
          </p:nvSpPr>
          <p:spPr>
            <a:xfrm>
              <a:off x="13380037" y="997236"/>
              <a:ext cx="0" cy="2716085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17872512" y="1139418"/>
              <a:ext cx="0" cy="1239768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9" id="39"/>
            <p:cNvGrpSpPr/>
            <p:nvPr/>
          </p:nvGrpSpPr>
          <p:grpSpPr>
            <a:xfrm rot="0">
              <a:off x="17690456" y="2262014"/>
              <a:ext cx="364112" cy="364112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291615" y="4567474"/>
              <a:ext cx="2830613" cy="587355"/>
              <a:chOff x="0" y="0"/>
              <a:chExt cx="698408" cy="14492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291615" y="4462118"/>
              <a:ext cx="2830613" cy="399033"/>
              <a:chOff x="0" y="0"/>
              <a:chExt cx="698408" cy="98455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291615" y="4221241"/>
              <a:ext cx="2830613" cy="481753"/>
              <a:chOff x="0" y="0"/>
              <a:chExt cx="698408" cy="11886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981679" y="5700578"/>
              <a:ext cx="2830613" cy="587355"/>
              <a:chOff x="0" y="0"/>
              <a:chExt cx="698408" cy="14492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981679" y="5595222"/>
              <a:ext cx="2830613" cy="399033"/>
              <a:chOff x="0" y="0"/>
              <a:chExt cx="698408" cy="98455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3981679" y="5354346"/>
              <a:ext cx="2830613" cy="481753"/>
              <a:chOff x="0" y="0"/>
              <a:chExt cx="698408" cy="118865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1964730" y="6469615"/>
              <a:ext cx="2830613" cy="587355"/>
              <a:chOff x="0" y="0"/>
              <a:chExt cx="698408" cy="14492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964730" y="6364259"/>
              <a:ext cx="2830613" cy="399033"/>
              <a:chOff x="0" y="0"/>
              <a:chExt cx="698408" cy="98455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964730" y="6123383"/>
              <a:ext cx="2830613" cy="481753"/>
              <a:chOff x="0" y="0"/>
              <a:chExt cx="698408" cy="118865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6457205" y="5302135"/>
              <a:ext cx="2830613" cy="587355"/>
              <a:chOff x="0" y="0"/>
              <a:chExt cx="698408" cy="14492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16457205" y="5196780"/>
              <a:ext cx="2830613" cy="399033"/>
              <a:chOff x="0" y="0"/>
              <a:chExt cx="698408" cy="98455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16457205" y="4955903"/>
              <a:ext cx="2830613" cy="481753"/>
              <a:chOff x="0" y="0"/>
              <a:chExt cx="698408" cy="118865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7636264" y="4032186"/>
              <a:ext cx="2830613" cy="587355"/>
              <a:chOff x="0" y="0"/>
              <a:chExt cx="698408" cy="14492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7636264" y="3926831"/>
              <a:ext cx="2830613" cy="399033"/>
              <a:chOff x="0" y="0"/>
              <a:chExt cx="698408" cy="98455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7636264" y="3685954"/>
              <a:ext cx="2830613" cy="481753"/>
              <a:chOff x="0" y="0"/>
              <a:chExt cx="698408" cy="11886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21694913" y="183684"/>
              <a:ext cx="971251" cy="971251"/>
              <a:chOff x="0" y="0"/>
              <a:chExt cx="812800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90" id="90"/>
            <p:cNvSpPr/>
            <p:nvPr/>
          </p:nvSpPr>
          <p:spPr>
            <a:xfrm>
              <a:off x="22212288" y="1021144"/>
              <a:ext cx="0" cy="2716085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1" id="91"/>
            <p:cNvGrpSpPr/>
            <p:nvPr/>
          </p:nvGrpSpPr>
          <p:grpSpPr>
            <a:xfrm rot="0">
              <a:off x="20765232" y="6618792"/>
              <a:ext cx="2830613" cy="587355"/>
              <a:chOff x="0" y="0"/>
              <a:chExt cx="698408" cy="14492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20765232" y="6513436"/>
              <a:ext cx="2830613" cy="399033"/>
              <a:chOff x="0" y="0"/>
              <a:chExt cx="698408" cy="98455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0">
              <a:off x="20765232" y="6272560"/>
              <a:ext cx="2830613" cy="481753"/>
              <a:chOff x="0" y="0"/>
              <a:chExt cx="698408" cy="118865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22030232" y="3685954"/>
              <a:ext cx="364112" cy="364112"/>
              <a:chOff x="0" y="0"/>
              <a:chExt cx="812800" cy="812800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103" id="103"/>
            <p:cNvSpPr/>
            <p:nvPr/>
          </p:nvSpPr>
          <p:spPr>
            <a:xfrm flipH="false" flipV="false" rot="0">
              <a:off x="872555" y="2425446"/>
              <a:ext cx="1616256" cy="1616256"/>
            </a:xfrm>
            <a:custGeom>
              <a:avLst/>
              <a:gdLst/>
              <a:ahLst/>
              <a:cxnLst/>
              <a:rect r="r" b="b" t="t" l="l"/>
              <a:pathLst>
                <a:path h="1616256" w="1616256">
                  <a:moveTo>
                    <a:pt x="0" y="0"/>
                  </a:moveTo>
                  <a:lnTo>
                    <a:pt x="1616256" y="0"/>
                  </a:lnTo>
                  <a:lnTo>
                    <a:pt x="1616256" y="1616256"/>
                  </a:lnTo>
                  <a:lnTo>
                    <a:pt x="0" y="161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12565315" y="4070644"/>
              <a:ext cx="1565944" cy="1945272"/>
            </a:xfrm>
            <a:custGeom>
              <a:avLst/>
              <a:gdLst/>
              <a:ahLst/>
              <a:cxnLst/>
              <a:rect r="r" b="b" t="t" l="l"/>
              <a:pathLst>
                <a:path h="1945272" w="1565944">
                  <a:moveTo>
                    <a:pt x="0" y="0"/>
                  </a:moveTo>
                  <a:lnTo>
                    <a:pt x="1565943" y="0"/>
                  </a:lnTo>
                  <a:lnTo>
                    <a:pt x="1565943" y="1945272"/>
                  </a:lnTo>
                  <a:lnTo>
                    <a:pt x="0" y="1945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16970793" y="3057926"/>
              <a:ext cx="1670406" cy="1793725"/>
            </a:xfrm>
            <a:custGeom>
              <a:avLst/>
              <a:gdLst/>
              <a:ahLst/>
              <a:cxnLst/>
              <a:rect r="r" b="b" t="t" l="l"/>
              <a:pathLst>
                <a:path h="1793725" w="1670406">
                  <a:moveTo>
                    <a:pt x="0" y="0"/>
                  </a:moveTo>
                  <a:lnTo>
                    <a:pt x="1670406" y="0"/>
                  </a:lnTo>
                  <a:lnTo>
                    <a:pt x="1670406" y="1793724"/>
                  </a:lnTo>
                  <a:lnTo>
                    <a:pt x="0" y="1793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21477428" y="4325864"/>
              <a:ext cx="1326196" cy="1832395"/>
            </a:xfrm>
            <a:custGeom>
              <a:avLst/>
              <a:gdLst/>
              <a:ahLst/>
              <a:cxnLst/>
              <a:rect r="r" b="b" t="t" l="l"/>
              <a:pathLst>
                <a:path h="1832395" w="1326196">
                  <a:moveTo>
                    <a:pt x="0" y="0"/>
                  </a:moveTo>
                  <a:lnTo>
                    <a:pt x="1326197" y="0"/>
                  </a:lnTo>
                  <a:lnTo>
                    <a:pt x="1326197" y="1832396"/>
                  </a:lnTo>
                  <a:lnTo>
                    <a:pt x="0" y="18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4618046" y="3799762"/>
              <a:ext cx="1557880" cy="1396427"/>
            </a:xfrm>
            <a:custGeom>
              <a:avLst/>
              <a:gdLst/>
              <a:ahLst/>
              <a:cxnLst/>
              <a:rect r="r" b="b" t="t" l="l"/>
              <a:pathLst>
                <a:path h="1396427" w="1557880">
                  <a:moveTo>
                    <a:pt x="0" y="0"/>
                  </a:moveTo>
                  <a:lnTo>
                    <a:pt x="1557879" y="0"/>
                  </a:lnTo>
                  <a:lnTo>
                    <a:pt x="1557879" y="1396427"/>
                  </a:lnTo>
                  <a:lnTo>
                    <a:pt x="0" y="1396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8555420" y="2198956"/>
              <a:ext cx="948219" cy="1342610"/>
            </a:xfrm>
            <a:custGeom>
              <a:avLst/>
              <a:gdLst/>
              <a:ahLst/>
              <a:cxnLst/>
              <a:rect r="r" b="b" t="t" l="l"/>
              <a:pathLst>
                <a:path h="1342610" w="948219">
                  <a:moveTo>
                    <a:pt x="0" y="0"/>
                  </a:moveTo>
                  <a:lnTo>
                    <a:pt x="948219" y="0"/>
                  </a:lnTo>
                  <a:lnTo>
                    <a:pt x="948219" y="1342610"/>
                  </a:lnTo>
                  <a:lnTo>
                    <a:pt x="0" y="1342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9" id="109"/>
            <p:cNvSpPr txBox="true"/>
            <p:nvPr/>
          </p:nvSpPr>
          <p:spPr>
            <a:xfrm rot="0">
              <a:off x="91214" y="5380023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 al aeropuerto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110" id="110"/>
            <p:cNvSpPr txBox="true"/>
            <p:nvPr/>
          </p:nvSpPr>
          <p:spPr>
            <a:xfrm rot="0">
              <a:off x="3813029" y="6696219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la reserva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111" id="111"/>
            <p:cNvSpPr txBox="true"/>
            <p:nvPr/>
          </p:nvSpPr>
          <p:spPr>
            <a:xfrm rot="0">
              <a:off x="11671978" y="7133170"/>
              <a:ext cx="3416118" cy="1850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y</a:t>
              </a:r>
              <a:r>
                <a:rPr lang="en-US" sz="1988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</a:t>
              </a:r>
              <a:r>
                <a:rPr lang="en-US" sz="1988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conductor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112" id="112"/>
            <p:cNvSpPr txBox="true"/>
            <p:nvPr/>
          </p:nvSpPr>
          <p:spPr>
            <a:xfrm rot="0">
              <a:off x="16256804" y="6294224"/>
              <a:ext cx="3231416" cy="9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113" id="113"/>
            <p:cNvSpPr txBox="true"/>
            <p:nvPr/>
          </p:nvSpPr>
          <p:spPr>
            <a:xfrm rot="0">
              <a:off x="7435862" y="5024276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Confirmacion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punto de recogida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1549359" y="347772"/>
              <a:ext cx="262647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115" id="115"/>
            <p:cNvSpPr txBox="true"/>
            <p:nvPr/>
          </p:nvSpPr>
          <p:spPr>
            <a:xfrm rot="0">
              <a:off x="5278433" y="368822"/>
              <a:ext cx="300609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116" id="116"/>
            <p:cNvSpPr txBox="true"/>
            <p:nvPr/>
          </p:nvSpPr>
          <p:spPr>
            <a:xfrm rot="0">
              <a:off x="8908350" y="297042"/>
              <a:ext cx="314751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13186471" y="368822"/>
              <a:ext cx="323631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17658279" y="490325"/>
              <a:ext cx="307516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22026780" y="297042"/>
              <a:ext cx="307516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20564830" y="7276420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1988" b="true">
                  <a:solidFill>
                    <a:srgbClr val="13329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Retiro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vehículo del parking.</a:t>
              </a:r>
            </a:p>
          </p:txBody>
        </p:sp>
      </p:grpSp>
      <p:sp>
        <p:nvSpPr>
          <p:cNvPr name="Freeform 121" id="121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2" id="122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24" id="124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25" id="125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Llegada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3771" y="1766486"/>
            <a:ext cx="9211967" cy="8022802"/>
            <a:chOff x="0" y="0"/>
            <a:chExt cx="2864571" cy="24947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4571" cy="2494786"/>
            </a:xfrm>
            <a:custGeom>
              <a:avLst/>
              <a:gdLst/>
              <a:ahLst/>
              <a:cxnLst/>
              <a:rect r="r" b="b" t="t" l="l"/>
              <a:pathLst>
                <a:path h="2494786" w="2864571">
                  <a:moveTo>
                    <a:pt x="47064" y="0"/>
                  </a:moveTo>
                  <a:lnTo>
                    <a:pt x="2817507" y="0"/>
                  </a:lnTo>
                  <a:cubicBezTo>
                    <a:pt x="2829989" y="0"/>
                    <a:pt x="2841960" y="4958"/>
                    <a:pt x="2850786" y="13785"/>
                  </a:cubicBezTo>
                  <a:cubicBezTo>
                    <a:pt x="2859612" y="22611"/>
                    <a:pt x="2864571" y="34581"/>
                    <a:pt x="2864571" y="47064"/>
                  </a:cubicBezTo>
                  <a:lnTo>
                    <a:pt x="2864571" y="2447722"/>
                  </a:lnTo>
                  <a:cubicBezTo>
                    <a:pt x="2864571" y="2473715"/>
                    <a:pt x="2843500" y="2494786"/>
                    <a:pt x="2817507" y="2494786"/>
                  </a:cubicBezTo>
                  <a:lnTo>
                    <a:pt x="47064" y="2494786"/>
                  </a:lnTo>
                  <a:cubicBezTo>
                    <a:pt x="21071" y="2494786"/>
                    <a:pt x="0" y="2473715"/>
                    <a:pt x="0" y="2447722"/>
                  </a:cubicBezTo>
                  <a:lnTo>
                    <a:pt x="0" y="47064"/>
                  </a:lnTo>
                  <a:cubicBezTo>
                    <a:pt x="0" y="21071"/>
                    <a:pt x="21071" y="0"/>
                    <a:pt x="47064" y="0"/>
                  </a:cubicBezTo>
                  <a:close/>
                </a:path>
              </a:pathLst>
            </a:custGeom>
            <a:solidFill>
              <a:srgbClr val="0A1D20">
                <a:alpha val="7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64571" cy="2561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404114" y="2590938"/>
            <a:ext cx="7657685" cy="5105124"/>
          </a:xfrm>
          <a:custGeom>
            <a:avLst/>
            <a:gdLst/>
            <a:ahLst/>
            <a:cxnLst/>
            <a:rect r="r" b="b" t="t" l="l"/>
            <a:pathLst>
              <a:path h="5105124" w="7657685">
                <a:moveTo>
                  <a:pt x="0" y="0"/>
                </a:moveTo>
                <a:lnTo>
                  <a:pt x="7657685" y="0"/>
                </a:lnTo>
                <a:lnTo>
                  <a:pt x="7657685" y="5105124"/>
                </a:lnTo>
                <a:lnTo>
                  <a:pt x="0" y="5105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F7B31C"/>
            </a:solidFill>
            <a:prstDash val="solid"/>
            <a:round/>
          </a:ln>
        </p:spPr>
      </p:sp>
      <p:sp>
        <p:nvSpPr>
          <p:cNvPr name="TextBox 8" id="8"/>
          <p:cNvSpPr txBox="true"/>
          <p:nvPr/>
        </p:nvSpPr>
        <p:spPr>
          <a:xfrm rot="0">
            <a:off x="795392" y="2757866"/>
            <a:ext cx="8848724" cy="597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6607" indent="-278304" lvl="1">
              <a:lnSpc>
                <a:spcPts val="3609"/>
              </a:lnSpc>
              <a:buFont typeface="Arial"/>
              <a:buChar char="•"/>
            </a:pP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Los conductores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dependen de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recordar los nombres y datos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transmitidos verbalmente por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Zello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lo que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aumenta 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riesgo de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errores 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la identificación de pasajeros.</a:t>
            </a:r>
          </a:p>
          <a:p>
            <a:pPr algn="just">
              <a:lnSpc>
                <a:spcPts val="3609"/>
              </a:lnSpc>
            </a:pPr>
          </a:p>
          <a:p>
            <a:pPr algn="just" marL="556607" indent="-278304" lvl="1">
              <a:lnSpc>
                <a:spcPts val="3609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momentos de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alta demanda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la falta de un sistema más estructurado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provoca confusiones operativas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como vehículos dirigidos al mismo lugar por diferentes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pasajeros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3609"/>
              </a:lnSpc>
            </a:pPr>
          </a:p>
          <a:p>
            <a:pPr algn="just" marL="556607" indent="-278304" lvl="1">
              <a:lnSpc>
                <a:spcPts val="3609"/>
              </a:lnSpc>
              <a:buFont typeface="Arial"/>
              <a:buChar char="•"/>
            </a:pP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Estas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insuficiencias afectan la experiencia del usuario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generando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retrasos 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 una </a:t>
            </a:r>
            <a:r>
              <a:rPr lang="en-US" sz="2578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percepción negativa</a:t>
            </a:r>
            <a:r>
              <a:rPr lang="en-US" sz="25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servicio.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8254" y="223009"/>
            <a:ext cx="6411492" cy="111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25"/>
              </a:lnSpc>
            </a:pPr>
            <a:r>
              <a:rPr lang="en-US" sz="7672" spc="-34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Problemática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720533"/>
            <a:ext cx="8649790" cy="7980426"/>
            <a:chOff x="0" y="0"/>
            <a:chExt cx="2443017" cy="225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3017" cy="2253965"/>
            </a:xfrm>
            <a:custGeom>
              <a:avLst/>
              <a:gdLst/>
              <a:ahLst/>
              <a:cxnLst/>
              <a:rect r="r" b="b" t="t" l="l"/>
              <a:pathLst>
                <a:path h="2253965" w="2443017">
                  <a:moveTo>
                    <a:pt x="50122" y="0"/>
                  </a:moveTo>
                  <a:lnTo>
                    <a:pt x="2392895" y="0"/>
                  </a:lnTo>
                  <a:cubicBezTo>
                    <a:pt x="2406188" y="0"/>
                    <a:pt x="2418937" y="5281"/>
                    <a:pt x="2428337" y="14680"/>
                  </a:cubicBezTo>
                  <a:cubicBezTo>
                    <a:pt x="2437737" y="24080"/>
                    <a:pt x="2443017" y="36829"/>
                    <a:pt x="2443017" y="50122"/>
                  </a:cubicBezTo>
                  <a:lnTo>
                    <a:pt x="2443017" y="2203842"/>
                  </a:lnTo>
                  <a:cubicBezTo>
                    <a:pt x="2443017" y="2231524"/>
                    <a:pt x="2420577" y="2253965"/>
                    <a:pt x="2392895" y="2253965"/>
                  </a:cubicBezTo>
                  <a:lnTo>
                    <a:pt x="50122" y="2253965"/>
                  </a:lnTo>
                  <a:cubicBezTo>
                    <a:pt x="22441" y="2253965"/>
                    <a:pt x="0" y="2231524"/>
                    <a:pt x="0" y="2203842"/>
                  </a:cubicBezTo>
                  <a:lnTo>
                    <a:pt x="0" y="50122"/>
                  </a:lnTo>
                  <a:cubicBezTo>
                    <a:pt x="0" y="22441"/>
                    <a:pt x="22441" y="0"/>
                    <a:pt x="50122" y="0"/>
                  </a:cubicBezTo>
                  <a:close/>
                </a:path>
              </a:pathLst>
            </a:custGeom>
            <a:solidFill>
              <a:srgbClr val="0A1D20">
                <a:alpha val="7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43017" cy="2320639"/>
            </a:xfrm>
            <a:prstGeom prst="rect">
              <a:avLst/>
            </a:prstGeom>
          </p:spPr>
          <p:txBody>
            <a:bodyPr anchor="ctr" rtlCol="false" tIns="47371" lIns="47371" bIns="47371" rIns="47371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5319" y="1720533"/>
            <a:ext cx="7880660" cy="4432871"/>
          </a:xfrm>
          <a:custGeom>
            <a:avLst/>
            <a:gdLst/>
            <a:ahLst/>
            <a:cxnLst/>
            <a:rect r="r" b="b" t="t" l="l"/>
            <a:pathLst>
              <a:path h="4432871" w="7880660">
                <a:moveTo>
                  <a:pt x="0" y="0"/>
                </a:moveTo>
                <a:lnTo>
                  <a:pt x="7880660" y="0"/>
                </a:lnTo>
                <a:lnTo>
                  <a:pt x="7880660" y="4432871"/>
                </a:lnTo>
                <a:lnTo>
                  <a:pt x="0" y="443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F7B31C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789945" y="6391529"/>
            <a:ext cx="2091408" cy="3718059"/>
          </a:xfrm>
          <a:custGeom>
            <a:avLst/>
            <a:gdLst/>
            <a:ahLst/>
            <a:cxnLst/>
            <a:rect r="r" b="b" t="t" l="l"/>
            <a:pathLst>
              <a:path h="3718059" w="2091408">
                <a:moveTo>
                  <a:pt x="0" y="0"/>
                </a:moveTo>
                <a:lnTo>
                  <a:pt x="2091408" y="0"/>
                </a:lnTo>
                <a:lnTo>
                  <a:pt x="2091408" y="3718059"/>
                </a:lnTo>
                <a:lnTo>
                  <a:pt x="0" y="371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rnd">
            <a:solidFill>
              <a:srgbClr val="F7B31C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613771" y="1844465"/>
            <a:ext cx="8420793" cy="802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9092" indent="-314546" lvl="1">
              <a:lnSpc>
                <a:spcPts val="4079"/>
              </a:lnSpc>
              <a:buFont typeface="Arial"/>
              <a:buChar char="•"/>
            </a:pP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EzyPark 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una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empresa de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transporte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 conecta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estacionamientos externos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 el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aeropuerto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facilitando una solución de movilidad para los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pasajeros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4079"/>
              </a:lnSpc>
            </a:pPr>
          </a:p>
          <a:p>
            <a:pPr algn="just" marL="629092" indent="-314546" lvl="1">
              <a:lnSpc>
                <a:spcPts val="4079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coordinación 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operativa se realiza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mediante 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aplicación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Zello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que funciona como un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walkie-talkie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digital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entre asistentes y conductores.</a:t>
            </a:r>
          </a:p>
          <a:p>
            <a:pPr algn="just">
              <a:lnSpc>
                <a:spcPts val="4079"/>
              </a:lnSpc>
            </a:pPr>
          </a:p>
          <a:p>
            <a:pPr algn="just" marL="629092" indent="-314546" lvl="1">
              <a:lnSpc>
                <a:spcPts val="4079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</a:t>
            </a:r>
            <a:r>
              <a:rPr lang="en-US" sz="2913">
                <a:solidFill>
                  <a:srgbClr val="F7B31C"/>
                </a:solidFill>
                <a:latin typeface="Poppins"/>
                <a:ea typeface="Poppins"/>
                <a:cs typeface="Poppins"/>
                <a:sym typeface="Poppins"/>
              </a:rPr>
              <a:t>asistentes utilizan Zello para comunicar a los conductores</a:t>
            </a:r>
            <a:r>
              <a:rPr lang="en-US" sz="29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los datos clave del pasajero, como su nombre y ubicación, asegurando la organización del servicio.</a:t>
            </a:r>
          </a:p>
          <a:p>
            <a:pPr algn="just">
              <a:lnSpc>
                <a:spcPts val="238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243069" y="-53524"/>
            <a:ext cx="6035425" cy="153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9"/>
              </a:lnSpc>
            </a:pPr>
            <a:r>
              <a:rPr lang="en-US" sz="10577" spc="-476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Contexto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4931" y="1788937"/>
            <a:ext cx="10096569" cy="7469363"/>
            <a:chOff x="0" y="0"/>
            <a:chExt cx="2342932" cy="1733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2932" cy="1733283"/>
            </a:xfrm>
            <a:custGeom>
              <a:avLst/>
              <a:gdLst/>
              <a:ahLst/>
              <a:cxnLst/>
              <a:rect r="r" b="b" t="t" l="l"/>
              <a:pathLst>
                <a:path h="1733283" w="2342932">
                  <a:moveTo>
                    <a:pt x="42940" y="0"/>
                  </a:moveTo>
                  <a:lnTo>
                    <a:pt x="2299992" y="0"/>
                  </a:lnTo>
                  <a:cubicBezTo>
                    <a:pt x="2323707" y="0"/>
                    <a:pt x="2342932" y="19225"/>
                    <a:pt x="2342932" y="42940"/>
                  </a:cubicBezTo>
                  <a:lnTo>
                    <a:pt x="2342932" y="1690343"/>
                  </a:lnTo>
                  <a:cubicBezTo>
                    <a:pt x="2342932" y="1701731"/>
                    <a:pt x="2338408" y="1712653"/>
                    <a:pt x="2330355" y="1720706"/>
                  </a:cubicBezTo>
                  <a:cubicBezTo>
                    <a:pt x="2322302" y="1728759"/>
                    <a:pt x="2311380" y="1733283"/>
                    <a:pt x="2299992" y="1733283"/>
                  </a:cubicBezTo>
                  <a:lnTo>
                    <a:pt x="42940" y="1733283"/>
                  </a:lnTo>
                  <a:cubicBezTo>
                    <a:pt x="19225" y="1733283"/>
                    <a:pt x="0" y="1714058"/>
                    <a:pt x="0" y="1690343"/>
                  </a:cubicBezTo>
                  <a:lnTo>
                    <a:pt x="0" y="42940"/>
                  </a:lnTo>
                  <a:cubicBezTo>
                    <a:pt x="0" y="19225"/>
                    <a:pt x="19225" y="0"/>
                    <a:pt x="429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342932" cy="1799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46631" y="1213103"/>
            <a:ext cx="4085889" cy="9004714"/>
          </a:xfrm>
          <a:custGeom>
            <a:avLst/>
            <a:gdLst/>
            <a:ahLst/>
            <a:cxnLst/>
            <a:rect r="r" b="b" t="t" l="l"/>
            <a:pathLst>
              <a:path h="9004714" w="4085889">
                <a:moveTo>
                  <a:pt x="0" y="0"/>
                </a:moveTo>
                <a:lnTo>
                  <a:pt x="4085888" y="0"/>
                </a:lnTo>
                <a:lnTo>
                  <a:pt x="4085888" y="9004713"/>
                </a:lnTo>
                <a:lnTo>
                  <a:pt x="0" y="9004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90182"/>
            <a:ext cx="8899119" cy="607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2604" indent="-306302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Automatización eficiente.</a:t>
            </a:r>
          </a:p>
          <a:p>
            <a:pPr algn="just">
              <a:lnSpc>
                <a:spcPts val="3972"/>
              </a:lnSpc>
            </a:pPr>
          </a:p>
          <a:p>
            <a:pPr algn="just" marL="612604" indent="-306302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Notificaciones en tiempo real.</a:t>
            </a:r>
          </a:p>
          <a:p>
            <a:pPr algn="just">
              <a:lnSpc>
                <a:spcPts val="3972"/>
              </a:lnSpc>
            </a:pPr>
          </a:p>
          <a:p>
            <a:pPr algn="just" marL="612604" indent="-306302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Reasignación automática.</a:t>
            </a:r>
          </a:p>
          <a:p>
            <a:pPr algn="just">
              <a:lnSpc>
                <a:spcPts val="3972"/>
              </a:lnSpc>
            </a:pPr>
          </a:p>
          <a:p>
            <a:pPr algn="just" marL="612604" indent="-306302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 centralizada.</a:t>
            </a:r>
          </a:p>
          <a:p>
            <a:pPr algn="just">
              <a:lnSpc>
                <a:spcPts val="3972"/>
              </a:lnSpc>
            </a:pPr>
          </a:p>
          <a:p>
            <a:pPr algn="just" marL="612604" indent="-306302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Escalabilidad y sincronización.</a:t>
            </a:r>
          </a:p>
          <a:p>
            <a:pPr algn="just">
              <a:lnSpc>
                <a:spcPts val="3972"/>
              </a:lnSpc>
            </a:pPr>
          </a:p>
          <a:p>
            <a:pPr algn="just" marL="612604" indent="-306302" lvl="1">
              <a:lnSpc>
                <a:spcPts val="3972"/>
              </a:lnSpc>
              <a:buFont typeface="Arial"/>
              <a:buChar char="•"/>
            </a:pPr>
            <a:r>
              <a:rPr lang="en-US" sz="28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Mejora en la experiencia del usuario.</a:t>
            </a:r>
          </a:p>
          <a:p>
            <a:pPr algn="just">
              <a:lnSpc>
                <a:spcPts val="39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755143" y="232534"/>
            <a:ext cx="4777715" cy="130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8"/>
              </a:lnSpc>
            </a:pPr>
            <a:r>
              <a:rPr lang="en-US" sz="8988" spc="-404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Solución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73" y="1931755"/>
            <a:ext cx="17448924" cy="7680645"/>
          </a:xfrm>
          <a:custGeom>
            <a:avLst/>
            <a:gdLst/>
            <a:ahLst/>
            <a:cxnLst/>
            <a:rect r="r" b="b" t="t" l="l"/>
            <a:pathLst>
              <a:path h="7680645" w="17448924">
                <a:moveTo>
                  <a:pt x="0" y="0"/>
                </a:moveTo>
                <a:lnTo>
                  <a:pt x="17448924" y="0"/>
                </a:lnTo>
                <a:lnTo>
                  <a:pt x="17448924" y="7680645"/>
                </a:lnTo>
                <a:lnTo>
                  <a:pt x="0" y="7680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88" r="0" b="-6100"/>
            </a:stretch>
          </a:blipFill>
          <a:ln w="38100" cap="rnd">
            <a:gradFill>
              <a:gsLst>
                <a:gs pos="0">
                  <a:srgbClr val="000000">
                    <a:alpha val="100000"/>
                  </a:srgbClr>
                </a:gs>
                <a:gs pos="50000">
                  <a:srgbClr val="725252">
                    <a:alpha val="100000"/>
                  </a:srgbClr>
                </a:gs>
                <a:gs pos="100000">
                  <a:srgbClr val="DB9E9E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5612084" y="524160"/>
            <a:ext cx="7580728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Arquitectura del software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12084" y="524160"/>
            <a:ext cx="7580728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Arquitectura del software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070219" y="-1303734"/>
            <a:ext cx="29293713" cy="12894468"/>
          </a:xfrm>
          <a:custGeom>
            <a:avLst/>
            <a:gdLst/>
            <a:ahLst/>
            <a:cxnLst/>
            <a:rect r="r" b="b" t="t" l="l"/>
            <a:pathLst>
              <a:path h="12894468" w="29293713">
                <a:moveTo>
                  <a:pt x="0" y="0"/>
                </a:moveTo>
                <a:lnTo>
                  <a:pt x="29293713" y="0"/>
                </a:lnTo>
                <a:lnTo>
                  <a:pt x="29293713" y="12894468"/>
                </a:lnTo>
                <a:lnTo>
                  <a:pt x="0" y="12894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88" r="0" b="-6100"/>
            </a:stretch>
          </a:blipFill>
          <a:ln w="38100" cap="rnd">
            <a:gradFill>
              <a:gsLst>
                <a:gs pos="0">
                  <a:srgbClr val="000000">
                    <a:alpha val="100000"/>
                  </a:srgbClr>
                </a:gs>
                <a:gs pos="50000">
                  <a:srgbClr val="725252">
                    <a:alpha val="100000"/>
                  </a:srgbClr>
                </a:gs>
                <a:gs pos="100000">
                  <a:srgbClr val="DB9E9E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12084" y="524160"/>
            <a:ext cx="7580728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Arquitectura del software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5932144" y="-373434"/>
            <a:ext cx="25066794" cy="11033869"/>
          </a:xfrm>
          <a:custGeom>
            <a:avLst/>
            <a:gdLst/>
            <a:ahLst/>
            <a:cxnLst/>
            <a:rect r="r" b="b" t="t" l="l"/>
            <a:pathLst>
              <a:path h="11033869" w="25066794">
                <a:moveTo>
                  <a:pt x="0" y="0"/>
                </a:moveTo>
                <a:lnTo>
                  <a:pt x="25066795" y="0"/>
                </a:lnTo>
                <a:lnTo>
                  <a:pt x="25066795" y="11033868"/>
                </a:lnTo>
                <a:lnTo>
                  <a:pt x="0" y="11033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88" r="0" b="-6100"/>
            </a:stretch>
          </a:blipFill>
          <a:ln w="38100" cap="rnd">
            <a:gradFill>
              <a:gsLst>
                <a:gs pos="0">
                  <a:srgbClr val="000000">
                    <a:alpha val="100000"/>
                  </a:srgbClr>
                </a:gs>
                <a:gs pos="50000">
                  <a:srgbClr val="725252">
                    <a:alpha val="100000"/>
                  </a:srgbClr>
                </a:gs>
                <a:gs pos="100000">
                  <a:srgbClr val="DB9E9E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076875" y="-1295446"/>
            <a:ext cx="31888170" cy="14036493"/>
          </a:xfrm>
          <a:custGeom>
            <a:avLst/>
            <a:gdLst/>
            <a:ahLst/>
            <a:cxnLst/>
            <a:rect r="r" b="b" t="t" l="l"/>
            <a:pathLst>
              <a:path h="14036493" w="31888170">
                <a:moveTo>
                  <a:pt x="0" y="0"/>
                </a:moveTo>
                <a:lnTo>
                  <a:pt x="31888170" y="0"/>
                </a:lnTo>
                <a:lnTo>
                  <a:pt x="31888170" y="14036493"/>
                </a:lnTo>
                <a:lnTo>
                  <a:pt x="0" y="14036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88" r="0" b="-6100"/>
            </a:stretch>
          </a:blipFill>
          <a:ln w="38100" cap="rnd">
            <a:gradFill>
              <a:gsLst>
                <a:gs pos="0">
                  <a:srgbClr val="000000">
                    <a:alpha val="100000"/>
                  </a:srgbClr>
                </a:gs>
                <a:gs pos="50000">
                  <a:srgbClr val="725252">
                    <a:alpha val="100000"/>
                  </a:srgbClr>
                </a:gs>
                <a:gs pos="100000">
                  <a:srgbClr val="DB9E9E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5612084" y="524160"/>
            <a:ext cx="7580728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Arquitectura del software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73" y="1931755"/>
            <a:ext cx="17448924" cy="7680645"/>
          </a:xfrm>
          <a:custGeom>
            <a:avLst/>
            <a:gdLst/>
            <a:ahLst/>
            <a:cxnLst/>
            <a:rect r="r" b="b" t="t" l="l"/>
            <a:pathLst>
              <a:path h="7680645" w="17448924">
                <a:moveTo>
                  <a:pt x="0" y="0"/>
                </a:moveTo>
                <a:lnTo>
                  <a:pt x="17448924" y="0"/>
                </a:lnTo>
                <a:lnTo>
                  <a:pt x="17448924" y="7680645"/>
                </a:lnTo>
                <a:lnTo>
                  <a:pt x="0" y="7680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88" r="0" b="-6100"/>
            </a:stretch>
          </a:blipFill>
          <a:ln w="38100" cap="rnd">
            <a:gradFill>
              <a:gsLst>
                <a:gs pos="0">
                  <a:srgbClr val="000000">
                    <a:alpha val="100000"/>
                  </a:srgbClr>
                </a:gs>
                <a:gs pos="50000">
                  <a:srgbClr val="725252">
                    <a:alpha val="100000"/>
                  </a:srgbClr>
                </a:gs>
                <a:gs pos="100000">
                  <a:srgbClr val="DB9E9E">
                    <a:alpha val="100000"/>
                  </a:srgbClr>
                </a:gs>
              </a:gsLst>
              <a:lin ang="0"/>
            </a:gra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5612084" y="524160"/>
            <a:ext cx="7580728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Arquitectura del software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50000">
              <a:srgbClr val="F1935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3851" y="614695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613771" y="3583776"/>
            <a:ext cx="9211967" cy="4118402"/>
            <a:chOff x="0" y="0"/>
            <a:chExt cx="2864571" cy="12806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4571" cy="1280666"/>
            </a:xfrm>
            <a:custGeom>
              <a:avLst/>
              <a:gdLst/>
              <a:ahLst/>
              <a:cxnLst/>
              <a:rect r="r" b="b" t="t" l="l"/>
              <a:pathLst>
                <a:path h="1280666" w="2864571">
                  <a:moveTo>
                    <a:pt x="47064" y="0"/>
                  </a:moveTo>
                  <a:lnTo>
                    <a:pt x="2817507" y="0"/>
                  </a:lnTo>
                  <a:cubicBezTo>
                    <a:pt x="2829989" y="0"/>
                    <a:pt x="2841960" y="4958"/>
                    <a:pt x="2850786" y="13785"/>
                  </a:cubicBezTo>
                  <a:cubicBezTo>
                    <a:pt x="2859612" y="22611"/>
                    <a:pt x="2864571" y="34581"/>
                    <a:pt x="2864571" y="47064"/>
                  </a:cubicBezTo>
                  <a:lnTo>
                    <a:pt x="2864571" y="1233603"/>
                  </a:lnTo>
                  <a:cubicBezTo>
                    <a:pt x="2864571" y="1259595"/>
                    <a:pt x="2843500" y="1280666"/>
                    <a:pt x="2817507" y="1280666"/>
                  </a:cubicBezTo>
                  <a:lnTo>
                    <a:pt x="47064" y="1280666"/>
                  </a:lnTo>
                  <a:cubicBezTo>
                    <a:pt x="21071" y="1280666"/>
                    <a:pt x="0" y="1259595"/>
                    <a:pt x="0" y="1233603"/>
                  </a:cubicBezTo>
                  <a:lnTo>
                    <a:pt x="0" y="47064"/>
                  </a:lnTo>
                  <a:cubicBezTo>
                    <a:pt x="0" y="21071"/>
                    <a:pt x="21071" y="0"/>
                    <a:pt x="470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0101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864571" cy="1347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903709" y="2574050"/>
            <a:ext cx="7894345" cy="6137853"/>
          </a:xfrm>
          <a:custGeom>
            <a:avLst/>
            <a:gdLst/>
            <a:ahLst/>
            <a:cxnLst/>
            <a:rect r="r" b="b" t="t" l="l"/>
            <a:pathLst>
              <a:path h="6137853" w="7894345">
                <a:moveTo>
                  <a:pt x="0" y="0"/>
                </a:moveTo>
                <a:lnTo>
                  <a:pt x="7894345" y="0"/>
                </a:lnTo>
                <a:lnTo>
                  <a:pt x="7894345" y="6137853"/>
                </a:lnTo>
                <a:lnTo>
                  <a:pt x="0" y="6137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0184" y="46268"/>
            <a:ext cx="13653668" cy="168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75"/>
              </a:lnSpc>
              <a:spcBef>
                <a:spcPct val="0"/>
              </a:spcBef>
            </a:pPr>
            <a:r>
              <a:rPr lang="en-US" b="true" sz="9268" spc="-41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Marco de trabajo Scrum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2642" y="3832590"/>
            <a:ext cx="9034224" cy="339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8274" indent="-414137" lvl="1">
              <a:lnSpc>
                <a:spcPts val="5370"/>
              </a:lnSpc>
              <a:buFont typeface="Arial"/>
              <a:buChar char="•"/>
            </a:pPr>
            <a:r>
              <a:rPr lang="en-US" sz="38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Adaptabilidad</a:t>
            </a:r>
          </a:p>
          <a:p>
            <a:pPr algn="just">
              <a:lnSpc>
                <a:spcPts val="5370"/>
              </a:lnSpc>
            </a:pPr>
          </a:p>
          <a:p>
            <a:pPr algn="just" marL="828274" indent="-414137" lvl="1">
              <a:lnSpc>
                <a:spcPts val="5370"/>
              </a:lnSpc>
              <a:buFont typeface="Arial"/>
              <a:buChar char="•"/>
            </a:pPr>
            <a:r>
              <a:rPr lang="en-US" sz="38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Colaboración continua</a:t>
            </a:r>
          </a:p>
          <a:p>
            <a:pPr algn="just">
              <a:lnSpc>
                <a:spcPts val="5370"/>
              </a:lnSpc>
            </a:pPr>
          </a:p>
          <a:p>
            <a:pPr algn="just" marL="828274" indent="-414137" lvl="1">
              <a:lnSpc>
                <a:spcPts val="5370"/>
              </a:lnSpc>
              <a:buFont typeface="Arial"/>
              <a:buChar char="•"/>
            </a:pPr>
            <a:r>
              <a:rPr lang="en-US" sz="38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Entregas incrementales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4937" y="1524882"/>
            <a:ext cx="11033345" cy="8564335"/>
            <a:chOff x="0" y="0"/>
            <a:chExt cx="3210004" cy="24916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0004" cy="2491679"/>
            </a:xfrm>
            <a:custGeom>
              <a:avLst/>
              <a:gdLst/>
              <a:ahLst/>
              <a:cxnLst/>
              <a:rect r="r" b="b" t="t" l="l"/>
              <a:pathLst>
                <a:path h="2491679" w="3210004">
                  <a:moveTo>
                    <a:pt x="39294" y="0"/>
                  </a:moveTo>
                  <a:lnTo>
                    <a:pt x="3170709" y="0"/>
                  </a:lnTo>
                  <a:cubicBezTo>
                    <a:pt x="3181131" y="0"/>
                    <a:pt x="3191126" y="4140"/>
                    <a:pt x="3198495" y="11509"/>
                  </a:cubicBezTo>
                  <a:cubicBezTo>
                    <a:pt x="3205864" y="18878"/>
                    <a:pt x="3210004" y="28873"/>
                    <a:pt x="3210004" y="39294"/>
                  </a:cubicBezTo>
                  <a:lnTo>
                    <a:pt x="3210004" y="2452384"/>
                  </a:lnTo>
                  <a:cubicBezTo>
                    <a:pt x="3210004" y="2474086"/>
                    <a:pt x="3192411" y="2491679"/>
                    <a:pt x="3170709" y="2491679"/>
                  </a:cubicBezTo>
                  <a:lnTo>
                    <a:pt x="39294" y="2491679"/>
                  </a:lnTo>
                  <a:cubicBezTo>
                    <a:pt x="28873" y="2491679"/>
                    <a:pt x="18878" y="2487539"/>
                    <a:pt x="11509" y="2480170"/>
                  </a:cubicBezTo>
                  <a:cubicBezTo>
                    <a:pt x="4140" y="2472800"/>
                    <a:pt x="0" y="2462806"/>
                    <a:pt x="0" y="2452384"/>
                  </a:cubicBezTo>
                  <a:lnTo>
                    <a:pt x="0" y="39294"/>
                  </a:lnTo>
                  <a:cubicBezTo>
                    <a:pt x="0" y="28873"/>
                    <a:pt x="4140" y="18878"/>
                    <a:pt x="11509" y="11509"/>
                  </a:cubicBezTo>
                  <a:cubicBezTo>
                    <a:pt x="18878" y="4140"/>
                    <a:pt x="28873" y="0"/>
                    <a:pt x="39294" y="0"/>
                  </a:cubicBezTo>
                  <a:close/>
                </a:path>
              </a:pathLst>
            </a:custGeom>
            <a:solidFill>
              <a:srgbClr val="0A1D20">
                <a:alpha val="7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210004" cy="2558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91793" y="3707555"/>
            <a:ext cx="8032592" cy="4518333"/>
          </a:xfrm>
          <a:custGeom>
            <a:avLst/>
            <a:gdLst/>
            <a:ahLst/>
            <a:cxnLst/>
            <a:rect r="r" b="b" t="t" l="l"/>
            <a:pathLst>
              <a:path h="4518333" w="8032592">
                <a:moveTo>
                  <a:pt x="0" y="0"/>
                </a:moveTo>
                <a:lnTo>
                  <a:pt x="8032592" y="0"/>
                </a:lnTo>
                <a:lnTo>
                  <a:pt x="8032592" y="4518333"/>
                </a:lnTo>
                <a:lnTo>
                  <a:pt x="0" y="451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50576" y="444864"/>
            <a:ext cx="2827434" cy="8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3"/>
              </a:lnSpc>
            </a:pPr>
            <a:r>
              <a:rPr lang="en-US" sz="5895" spc="-26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Alcance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172312"/>
            <a:ext cx="7935593" cy="872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4"/>
              </a:lnSpc>
            </a:pPr>
          </a:p>
          <a:p>
            <a:pPr algn="just">
              <a:lnSpc>
                <a:spcPts val="4167"/>
              </a:lnSpc>
            </a:pPr>
            <a:r>
              <a:rPr lang="en-US" sz="2976" b="true">
                <a:solidFill>
                  <a:srgbClr val="F7B31C"/>
                </a:solidFill>
                <a:latin typeface="Poppins Bold"/>
                <a:ea typeface="Poppins Bold"/>
                <a:cs typeface="Poppins Bold"/>
                <a:sym typeface="Poppins Bold"/>
              </a:rPr>
              <a:t>Incluirá:</a:t>
            </a:r>
          </a:p>
          <a:p>
            <a:pPr algn="just">
              <a:lnSpc>
                <a:spcPts val="3774"/>
              </a:lnSpc>
            </a:pPr>
          </a:p>
          <a:p>
            <a:pPr algn="just" marL="582122" indent="-291061" lvl="1">
              <a:lnSpc>
                <a:spcPts val="3774"/>
              </a:lnSpc>
              <a:buFont typeface="Arial"/>
              <a:buChar char="•"/>
            </a:pPr>
            <a:r>
              <a:rPr lang="en-US" sz="26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Optimizar la asignación de reservas.</a:t>
            </a:r>
          </a:p>
          <a:p>
            <a:pPr algn="just">
              <a:lnSpc>
                <a:spcPts val="3774"/>
              </a:lnSpc>
            </a:pPr>
          </a:p>
          <a:p>
            <a:pPr algn="just" marL="582122" indent="-291061" lvl="1">
              <a:lnSpc>
                <a:spcPts val="3774"/>
              </a:lnSpc>
              <a:buFont typeface="Arial"/>
              <a:buChar char="•"/>
            </a:pPr>
            <a:r>
              <a:rPr lang="en-US" sz="26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Notificaciones a los conductores.</a:t>
            </a:r>
          </a:p>
          <a:p>
            <a:pPr algn="just">
              <a:lnSpc>
                <a:spcPts val="3774"/>
              </a:lnSpc>
            </a:pPr>
          </a:p>
          <a:p>
            <a:pPr algn="just" marL="582122" indent="-291061" lvl="1">
              <a:lnSpc>
                <a:spcPts val="3774"/>
              </a:lnSpc>
              <a:buFont typeface="Arial"/>
              <a:buChar char="•"/>
            </a:pPr>
            <a:r>
              <a:rPr lang="en-US" sz="26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Pasajero y conductor verán datos de reserva.</a:t>
            </a:r>
          </a:p>
          <a:p>
            <a:pPr algn="just">
              <a:lnSpc>
                <a:spcPts val="3774"/>
              </a:lnSpc>
            </a:pPr>
          </a:p>
          <a:p>
            <a:pPr algn="just">
              <a:lnSpc>
                <a:spcPts val="4167"/>
              </a:lnSpc>
            </a:pPr>
            <a:r>
              <a:rPr lang="en-US" sz="2976" b="true">
                <a:solidFill>
                  <a:srgbClr val="F7B31C"/>
                </a:solidFill>
                <a:latin typeface="Poppins Bold"/>
                <a:ea typeface="Poppins Bold"/>
                <a:cs typeface="Poppins Bold"/>
                <a:sym typeface="Poppins Bold"/>
              </a:rPr>
              <a:t>No incluirá:</a:t>
            </a:r>
          </a:p>
          <a:p>
            <a:pPr algn="just">
              <a:lnSpc>
                <a:spcPts val="4167"/>
              </a:lnSpc>
            </a:pPr>
          </a:p>
          <a:p>
            <a:pPr algn="just" marL="582122" indent="-291061" lvl="1">
              <a:lnSpc>
                <a:spcPts val="3774"/>
              </a:lnSpc>
              <a:buFont typeface="Arial"/>
              <a:buChar char="•"/>
            </a:pPr>
            <a:r>
              <a:rPr lang="en-US" sz="26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Geolocalización</a:t>
            </a:r>
          </a:p>
          <a:p>
            <a:pPr algn="just">
              <a:lnSpc>
                <a:spcPts val="4167"/>
              </a:lnSpc>
            </a:pPr>
          </a:p>
          <a:p>
            <a:pPr algn="just" marL="582122" indent="-291061" lvl="1">
              <a:lnSpc>
                <a:spcPts val="3774"/>
              </a:lnSpc>
              <a:buFont typeface="Arial"/>
              <a:buChar char="•"/>
            </a:pPr>
            <a:r>
              <a:rPr lang="en-US" sz="26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incluirá pagos</a:t>
            </a:r>
          </a:p>
          <a:p>
            <a:pPr algn="just">
              <a:lnSpc>
                <a:spcPts val="3774"/>
              </a:lnSpc>
            </a:pPr>
          </a:p>
          <a:p>
            <a:pPr algn="just" marL="582122" indent="-291061" lvl="1">
              <a:lnSpc>
                <a:spcPts val="3774"/>
              </a:lnSpc>
              <a:buFont typeface="Arial"/>
              <a:buChar char="•"/>
            </a:pPr>
            <a:r>
              <a:rPr lang="en-US" sz="26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Pasajeros no realizarán reservas desde la APP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894724"/>
            <a:ext cx="10346425" cy="7727240"/>
            <a:chOff x="0" y="0"/>
            <a:chExt cx="2724984" cy="20351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4984" cy="2035158"/>
            </a:xfrm>
            <a:custGeom>
              <a:avLst/>
              <a:gdLst/>
              <a:ahLst/>
              <a:cxnLst/>
              <a:rect r="r" b="b" t="t" l="l"/>
              <a:pathLst>
                <a:path h="2035158" w="2724984">
                  <a:moveTo>
                    <a:pt x="41903" y="0"/>
                  </a:moveTo>
                  <a:lnTo>
                    <a:pt x="2683081" y="0"/>
                  </a:lnTo>
                  <a:cubicBezTo>
                    <a:pt x="2694195" y="0"/>
                    <a:pt x="2704853" y="4415"/>
                    <a:pt x="2712711" y="12273"/>
                  </a:cubicBezTo>
                  <a:cubicBezTo>
                    <a:pt x="2720570" y="20132"/>
                    <a:pt x="2724984" y="30790"/>
                    <a:pt x="2724984" y="41903"/>
                  </a:cubicBezTo>
                  <a:lnTo>
                    <a:pt x="2724984" y="1993255"/>
                  </a:lnTo>
                  <a:cubicBezTo>
                    <a:pt x="2724984" y="2004368"/>
                    <a:pt x="2720570" y="2015026"/>
                    <a:pt x="2712711" y="2022885"/>
                  </a:cubicBezTo>
                  <a:cubicBezTo>
                    <a:pt x="2704853" y="2030743"/>
                    <a:pt x="2694195" y="2035158"/>
                    <a:pt x="2683081" y="2035158"/>
                  </a:cubicBezTo>
                  <a:lnTo>
                    <a:pt x="41903" y="2035158"/>
                  </a:lnTo>
                  <a:cubicBezTo>
                    <a:pt x="18761" y="2035158"/>
                    <a:pt x="0" y="2016397"/>
                    <a:pt x="0" y="1993255"/>
                  </a:cubicBezTo>
                  <a:lnTo>
                    <a:pt x="0" y="41903"/>
                  </a:lnTo>
                  <a:cubicBezTo>
                    <a:pt x="0" y="30790"/>
                    <a:pt x="4415" y="20132"/>
                    <a:pt x="12273" y="12273"/>
                  </a:cubicBezTo>
                  <a:cubicBezTo>
                    <a:pt x="20132" y="4415"/>
                    <a:pt x="30790" y="0"/>
                    <a:pt x="41903" y="0"/>
                  </a:cubicBezTo>
                  <a:close/>
                </a:path>
              </a:pathLst>
            </a:custGeom>
            <a:solidFill>
              <a:srgbClr val="0A1D20">
                <a:alpha val="7764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724984" cy="210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44997" y="2647611"/>
            <a:ext cx="3986212" cy="4114800"/>
          </a:xfrm>
          <a:custGeom>
            <a:avLst/>
            <a:gdLst/>
            <a:ahLst/>
            <a:cxnLst/>
            <a:rect r="r" b="b" t="t" l="l"/>
            <a:pathLst>
              <a:path h="4114800" w="3986212">
                <a:moveTo>
                  <a:pt x="0" y="0"/>
                </a:moveTo>
                <a:lnTo>
                  <a:pt x="3986212" y="0"/>
                </a:lnTo>
                <a:lnTo>
                  <a:pt x="3986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50761" y="313511"/>
            <a:ext cx="7384352" cy="107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27"/>
              </a:lnSpc>
            </a:pPr>
            <a:r>
              <a:rPr lang="en-US" b="true" sz="7380" spc="-33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Objetivos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2136658"/>
            <a:ext cx="9118943" cy="6658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4"/>
              </a:lnSpc>
            </a:pPr>
            <a:r>
              <a:rPr lang="en-US" sz="3089" b="true">
                <a:solidFill>
                  <a:srgbClr val="F7B31C"/>
                </a:solidFill>
                <a:latin typeface="Poppins Bold"/>
                <a:ea typeface="Poppins Bold"/>
                <a:cs typeface="Poppins Bold"/>
                <a:sym typeface="Poppins Bold"/>
              </a:rPr>
              <a:t>General</a:t>
            </a:r>
          </a:p>
          <a:p>
            <a:pPr algn="just">
              <a:lnSpc>
                <a:spcPts val="4044"/>
              </a:lnSpc>
            </a:pPr>
          </a:p>
          <a:p>
            <a:pPr algn="just" marL="623759" indent="-311880" lvl="1">
              <a:lnSpc>
                <a:spcPts val="4044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Automatizar la gestión de la logística de transporte </a:t>
            </a:r>
          </a:p>
          <a:p>
            <a:pPr algn="just">
              <a:lnSpc>
                <a:spcPts val="4044"/>
              </a:lnSpc>
            </a:pPr>
          </a:p>
          <a:p>
            <a:pPr algn="just">
              <a:lnSpc>
                <a:spcPts val="4324"/>
              </a:lnSpc>
            </a:pPr>
            <a:r>
              <a:rPr lang="en-US" sz="3089" b="true">
                <a:solidFill>
                  <a:srgbClr val="F7B31C"/>
                </a:solidFill>
                <a:latin typeface="Poppins Bold"/>
                <a:ea typeface="Poppins Bold"/>
                <a:cs typeface="Poppins Bold"/>
                <a:sym typeface="Poppins Bold"/>
              </a:rPr>
              <a:t>Específicos</a:t>
            </a:r>
          </a:p>
          <a:p>
            <a:pPr algn="just">
              <a:lnSpc>
                <a:spcPts val="4044"/>
              </a:lnSpc>
            </a:pPr>
          </a:p>
          <a:p>
            <a:pPr algn="just" marL="623759" indent="-311880" lvl="1">
              <a:lnSpc>
                <a:spcPts val="4044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Mejorar el proceso de busqueda de pasajeros</a:t>
            </a:r>
          </a:p>
          <a:p>
            <a:pPr algn="just">
              <a:lnSpc>
                <a:spcPts val="4044"/>
              </a:lnSpc>
            </a:pPr>
          </a:p>
          <a:p>
            <a:pPr algn="just" marL="623759" indent="-311880" lvl="1">
              <a:lnSpc>
                <a:spcPts val="4044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Hacer mas rápido el proceso de transporte</a:t>
            </a:r>
          </a:p>
          <a:p>
            <a:pPr algn="just">
              <a:lnSpc>
                <a:spcPts val="4044"/>
              </a:lnSpc>
            </a:pPr>
          </a:p>
          <a:p>
            <a:pPr algn="just" marL="623759" indent="-311880" lvl="1">
              <a:lnSpc>
                <a:spcPts val="4044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Sacar trabajo al Asistente </a:t>
            </a:r>
          </a:p>
          <a:p>
            <a:pPr algn="just">
              <a:lnSpc>
                <a:spcPts val="404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41776" y="265886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87312" y="162856"/>
            <a:ext cx="7513377" cy="1035606"/>
            <a:chOff x="0" y="0"/>
            <a:chExt cx="10017836" cy="138080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605214" cy="1380808"/>
              <a:chOff x="0" y="0"/>
              <a:chExt cx="2697118" cy="38772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697118" cy="387727"/>
              </a:xfrm>
              <a:custGeom>
                <a:avLst/>
                <a:gdLst/>
                <a:ahLst/>
                <a:cxnLst/>
                <a:rect r="r" b="b" t="t" l="l"/>
                <a:pathLst>
                  <a:path h="387727" w="2697118">
                    <a:moveTo>
                      <a:pt x="42336" y="0"/>
                    </a:moveTo>
                    <a:lnTo>
                      <a:pt x="2654782" y="0"/>
                    </a:lnTo>
                    <a:cubicBezTo>
                      <a:pt x="2666010" y="0"/>
                      <a:pt x="2676778" y="4460"/>
                      <a:pt x="2684718" y="12400"/>
                    </a:cubicBezTo>
                    <a:cubicBezTo>
                      <a:pt x="2692658" y="20339"/>
                      <a:pt x="2697118" y="31108"/>
                      <a:pt x="2697118" y="42336"/>
                    </a:cubicBezTo>
                    <a:lnTo>
                      <a:pt x="2697118" y="345391"/>
                    </a:lnTo>
                    <a:cubicBezTo>
                      <a:pt x="2697118" y="356619"/>
                      <a:pt x="2692658" y="367388"/>
                      <a:pt x="2684718" y="375327"/>
                    </a:cubicBezTo>
                    <a:cubicBezTo>
                      <a:pt x="2676778" y="383267"/>
                      <a:pt x="2666010" y="387727"/>
                      <a:pt x="2654782" y="387727"/>
                    </a:cubicBezTo>
                    <a:lnTo>
                      <a:pt x="42336" y="387727"/>
                    </a:lnTo>
                    <a:cubicBezTo>
                      <a:pt x="18955" y="387727"/>
                      <a:pt x="0" y="368773"/>
                      <a:pt x="0" y="345391"/>
                    </a:cubicBezTo>
                    <a:lnTo>
                      <a:pt x="0" y="42336"/>
                    </a:lnTo>
                    <a:cubicBezTo>
                      <a:pt x="0" y="18955"/>
                      <a:pt x="18955" y="0"/>
                      <a:pt x="4233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78000"/>
                    </a:srgbClr>
                  </a:gs>
                  <a:gs pos="100000">
                    <a:srgbClr val="DDDDDD">
                      <a:alpha val="14820"/>
                    </a:srgbClr>
                  </a:gs>
                </a:gsLst>
                <a:lin ang="270000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66675"/>
                <a:ext cx="2697118" cy="4544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70739" y="308373"/>
              <a:ext cx="9847096" cy="792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61"/>
                </a:lnSpc>
              </a:pPr>
              <a:r>
                <a:rPr lang="en-US" b="true" sz="4080" spc="-183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Funcionalidades del sistema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64396" y="1406245"/>
            <a:ext cx="13959209" cy="7852055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Ingreso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3291" y="2810956"/>
            <a:ext cx="17867062" cy="6693177"/>
            <a:chOff x="0" y="0"/>
            <a:chExt cx="23822749" cy="892423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26503" y="0"/>
              <a:ext cx="23796246" cy="8924236"/>
              <a:chOff x="0" y="0"/>
              <a:chExt cx="3280140" cy="123014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07213" y="2753937"/>
              <a:ext cx="422634" cy="364112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2997951" y="3496275"/>
              <a:ext cx="364112" cy="364112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7502065" y="2294840"/>
              <a:ext cx="364112" cy="364112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1841841" y="3690122"/>
              <a:ext cx="364112" cy="36411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414055" y="3302328"/>
              <a:ext cx="2817361" cy="975511"/>
            </a:xfrm>
            <a:custGeom>
              <a:avLst/>
              <a:gdLst/>
              <a:ahLst/>
              <a:cxnLst/>
              <a:rect r="r" b="b" t="t" l="l"/>
              <a:pathLst>
                <a:path h="975511" w="2817361">
                  <a:moveTo>
                    <a:pt x="0" y="0"/>
                  </a:moveTo>
                  <a:lnTo>
                    <a:pt x="2817361" y="0"/>
                  </a:lnTo>
                  <a:lnTo>
                    <a:pt x="2817361" y="975511"/>
                  </a:lnTo>
                  <a:lnTo>
                    <a:pt x="0" y="97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8009061" y="2710709"/>
              <a:ext cx="1663118" cy="1466568"/>
            </a:xfrm>
            <a:custGeom>
              <a:avLst/>
              <a:gdLst/>
              <a:ahLst/>
              <a:cxnLst/>
              <a:rect r="r" b="b" t="t" l="l"/>
              <a:pathLst>
                <a:path h="1466568" w="1663118">
                  <a:moveTo>
                    <a:pt x="0" y="0"/>
                  </a:moveTo>
                  <a:lnTo>
                    <a:pt x="1663118" y="0"/>
                  </a:lnTo>
                  <a:lnTo>
                    <a:pt x="1663118" y="1466568"/>
                  </a:lnTo>
                  <a:lnTo>
                    <a:pt x="0" y="1466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376923" y="3824956"/>
              <a:ext cx="1565944" cy="1945272"/>
            </a:xfrm>
            <a:custGeom>
              <a:avLst/>
              <a:gdLst/>
              <a:ahLst/>
              <a:cxnLst/>
              <a:rect r="r" b="b" t="t" l="l"/>
              <a:pathLst>
                <a:path h="1945272" w="1565944">
                  <a:moveTo>
                    <a:pt x="0" y="0"/>
                  </a:moveTo>
                  <a:lnTo>
                    <a:pt x="1565944" y="0"/>
                  </a:lnTo>
                  <a:lnTo>
                    <a:pt x="1565944" y="1945271"/>
                  </a:lnTo>
                  <a:lnTo>
                    <a:pt x="0" y="1945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6711467" y="2709752"/>
              <a:ext cx="1670406" cy="1793725"/>
            </a:xfrm>
            <a:custGeom>
              <a:avLst/>
              <a:gdLst/>
              <a:ahLst/>
              <a:cxnLst/>
              <a:rect r="r" b="b" t="t" l="l"/>
              <a:pathLst>
                <a:path h="1793725" w="1670406">
                  <a:moveTo>
                    <a:pt x="0" y="0"/>
                  </a:moveTo>
                  <a:lnTo>
                    <a:pt x="1670406" y="0"/>
                  </a:lnTo>
                  <a:lnTo>
                    <a:pt x="1670406" y="1793725"/>
                  </a:lnTo>
                  <a:lnTo>
                    <a:pt x="0" y="1793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1184019" y="4238369"/>
              <a:ext cx="1616256" cy="1616256"/>
            </a:xfrm>
            <a:custGeom>
              <a:avLst/>
              <a:gdLst/>
              <a:ahLst/>
              <a:cxnLst/>
              <a:rect r="r" b="b" t="t" l="l"/>
              <a:pathLst>
                <a:path h="1616256" w="1616256">
                  <a:moveTo>
                    <a:pt x="0" y="0"/>
                  </a:moveTo>
                  <a:lnTo>
                    <a:pt x="1616256" y="0"/>
                  </a:lnTo>
                  <a:lnTo>
                    <a:pt x="1616256" y="1616256"/>
                  </a:lnTo>
                  <a:lnTo>
                    <a:pt x="0" y="1616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5433916"/>
              <a:ext cx="3231416" cy="9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 a la Sede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592886" y="7029478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Registro</a:t>
              </a:r>
              <a:r>
                <a:rPr lang="en-US" sz="1988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Estacionamiento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515336" y="7052582"/>
              <a:ext cx="3416118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 Conductor</a:t>
              </a:r>
            </a:p>
            <a:p>
              <a:pPr algn="ctr">
                <a:lnSpc>
                  <a:spcPts val="2784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6039688" y="5502146"/>
              <a:ext cx="3231416" cy="9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224912" y="5298017"/>
              <a:ext cx="3231416" cy="1380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Decisión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1988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 </a:t>
              </a: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Conductor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0376439" y="6963046"/>
              <a:ext cx="3231416" cy="91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4"/>
                </a:lnSpc>
              </a:pPr>
              <a:r>
                <a:rPr lang="en-US" sz="198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Llevar </a:t>
              </a:r>
              <a:r>
                <a:rPr lang="en-US" sz="198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al aeropuerto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2055969" y="673477"/>
              <a:ext cx="19450553" cy="0"/>
            </a:xfrm>
            <a:prstGeom prst="line">
              <a:avLst/>
            </a:prstGeom>
            <a:ln cap="rnd" w="88900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980545" y="187852"/>
              <a:ext cx="1075424" cy="971251"/>
              <a:chOff x="0" y="0"/>
              <a:chExt cx="899978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99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9978">
                    <a:moveTo>
                      <a:pt x="449989" y="0"/>
                    </a:moveTo>
                    <a:cubicBezTo>
                      <a:pt x="201467" y="0"/>
                      <a:pt x="0" y="181951"/>
                      <a:pt x="0" y="406400"/>
                    </a:cubicBezTo>
                    <a:cubicBezTo>
                      <a:pt x="0" y="630849"/>
                      <a:pt x="201467" y="812800"/>
                      <a:pt x="449989" y="812800"/>
                    </a:cubicBezTo>
                    <a:cubicBezTo>
                      <a:pt x="698511" y="812800"/>
                      <a:pt x="899978" y="630849"/>
                      <a:pt x="899978" y="406400"/>
                    </a:cubicBezTo>
                    <a:cubicBezTo>
                      <a:pt x="899978" y="181951"/>
                      <a:pt x="698511" y="0"/>
                      <a:pt x="44998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84373" y="47625"/>
                <a:ext cx="731232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4722969" y="202015"/>
              <a:ext cx="971251" cy="97125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8367029" y="172334"/>
              <a:ext cx="971251" cy="97125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2706020" y="266841"/>
              <a:ext cx="971251" cy="97125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17169771" y="323519"/>
              <a:ext cx="971251" cy="97125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1518257" y="1159102"/>
              <a:ext cx="273" cy="1594835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5208594" y="1059610"/>
              <a:ext cx="1" cy="1857263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8852654" y="636911"/>
              <a:ext cx="0" cy="1475874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13180798" y="1001404"/>
              <a:ext cx="10847" cy="2494873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17684121" y="1143585"/>
              <a:ext cx="0" cy="1239768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21506521" y="187852"/>
              <a:ext cx="971251" cy="971251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22023897" y="1025311"/>
              <a:ext cx="0" cy="2716085"/>
            </a:xfrm>
            <a:prstGeom prst="line">
              <a:avLst/>
            </a:prstGeom>
            <a:ln cap="rnd" w="6350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9" id="59"/>
            <p:cNvSpPr txBox="true"/>
            <p:nvPr/>
          </p:nvSpPr>
          <p:spPr>
            <a:xfrm rot="0">
              <a:off x="1360968" y="351940"/>
              <a:ext cx="262647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5058290" y="351940"/>
              <a:ext cx="300609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8719959" y="301210"/>
              <a:ext cx="314751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13018191" y="411060"/>
              <a:ext cx="323631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17510251" y="473246"/>
              <a:ext cx="307516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21838389" y="322259"/>
              <a:ext cx="307516" cy="614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44"/>
                </a:lnSpc>
              </a:pPr>
              <a:r>
                <a:rPr lang="en-US" sz="281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4997279" y="2916873"/>
              <a:ext cx="422634" cy="364112"/>
              <a:chOff x="0" y="0"/>
              <a:chExt cx="943437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8641337" y="2112784"/>
              <a:ext cx="422634" cy="364112"/>
              <a:chOff x="0" y="0"/>
              <a:chExt cx="943437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213653" y="4808350"/>
              <a:ext cx="2830613" cy="587355"/>
              <a:chOff x="0" y="0"/>
              <a:chExt cx="698408" cy="14492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213653" y="4702995"/>
              <a:ext cx="2830613" cy="399033"/>
              <a:chOff x="0" y="0"/>
              <a:chExt cx="698408" cy="9845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213653" y="4462118"/>
              <a:ext cx="2830613" cy="481753"/>
              <a:chOff x="0" y="0"/>
              <a:chExt cx="698408" cy="118865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0">
              <a:off x="4304833" y="3443993"/>
              <a:ext cx="1807522" cy="2497440"/>
            </a:xfrm>
            <a:custGeom>
              <a:avLst/>
              <a:gdLst/>
              <a:ahLst/>
              <a:cxnLst/>
              <a:rect r="r" b="b" t="t" l="l"/>
              <a:pathLst>
                <a:path h="2497440" w="1807522">
                  <a:moveTo>
                    <a:pt x="0" y="0"/>
                  </a:moveTo>
                  <a:lnTo>
                    <a:pt x="1807522" y="0"/>
                  </a:lnTo>
                  <a:lnTo>
                    <a:pt x="1807522" y="2497440"/>
                  </a:lnTo>
                  <a:lnTo>
                    <a:pt x="0" y="2497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3825039" y="6405234"/>
              <a:ext cx="2830613" cy="587355"/>
              <a:chOff x="0" y="0"/>
              <a:chExt cx="698408" cy="14492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3825039" y="6299879"/>
              <a:ext cx="2830613" cy="399033"/>
              <a:chOff x="0" y="0"/>
              <a:chExt cx="698408" cy="9845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3825039" y="6059002"/>
              <a:ext cx="2830613" cy="481753"/>
              <a:chOff x="0" y="0"/>
              <a:chExt cx="698408" cy="118865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7449994" y="4611805"/>
              <a:ext cx="2830613" cy="587355"/>
              <a:chOff x="0" y="0"/>
              <a:chExt cx="698408" cy="14492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7449994" y="4506449"/>
              <a:ext cx="2830613" cy="399033"/>
              <a:chOff x="0" y="0"/>
              <a:chExt cx="698408" cy="98455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7449994" y="4265573"/>
              <a:ext cx="2830613" cy="481753"/>
              <a:chOff x="0" y="0"/>
              <a:chExt cx="698408" cy="11886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11744589" y="6129159"/>
              <a:ext cx="2830613" cy="587355"/>
              <a:chOff x="0" y="0"/>
              <a:chExt cx="698408" cy="14492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11744589" y="6023804"/>
              <a:ext cx="2830613" cy="399033"/>
              <a:chOff x="0" y="0"/>
              <a:chExt cx="698408" cy="9845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11744589" y="5782927"/>
              <a:ext cx="2830613" cy="481753"/>
              <a:chOff x="0" y="0"/>
              <a:chExt cx="698408" cy="118865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20576840" y="6287665"/>
              <a:ext cx="2830613" cy="587355"/>
              <a:chOff x="0" y="0"/>
              <a:chExt cx="698408" cy="14492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20576840" y="6182309"/>
              <a:ext cx="2830613" cy="399033"/>
              <a:chOff x="0" y="0"/>
              <a:chExt cx="698408" cy="98455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20576840" y="5941433"/>
              <a:ext cx="2830613" cy="481753"/>
              <a:chOff x="0" y="0"/>
              <a:chExt cx="698408" cy="11886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16268814" y="4925935"/>
              <a:ext cx="2830613" cy="587355"/>
              <a:chOff x="0" y="0"/>
              <a:chExt cx="698408" cy="14492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16268814" y="4820580"/>
              <a:ext cx="2830613" cy="399033"/>
              <a:chOff x="0" y="0"/>
              <a:chExt cx="698408" cy="9845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16268814" y="4579703"/>
              <a:ext cx="2830613" cy="481753"/>
              <a:chOff x="0" y="0"/>
              <a:chExt cx="698408" cy="118865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50000">
              <a:srgbClr val="F1935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6941" y="48120"/>
            <a:ext cx="7194119" cy="1483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2"/>
              </a:lnSpc>
              <a:spcBef>
                <a:spcPct val="0"/>
              </a:spcBef>
            </a:pPr>
            <a:r>
              <a:rPr lang="en-US" b="true" sz="8144" spc="-36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Escalabilidad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363851" y="614695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613771" y="2957731"/>
            <a:ext cx="10074731" cy="6568085"/>
            <a:chOff x="0" y="0"/>
            <a:chExt cx="3132857" cy="20424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32857" cy="2042424"/>
            </a:xfrm>
            <a:custGeom>
              <a:avLst/>
              <a:gdLst/>
              <a:ahLst/>
              <a:cxnLst/>
              <a:rect r="r" b="b" t="t" l="l"/>
              <a:pathLst>
                <a:path h="2042424" w="3132857">
                  <a:moveTo>
                    <a:pt x="43033" y="0"/>
                  </a:moveTo>
                  <a:lnTo>
                    <a:pt x="3089824" y="0"/>
                  </a:lnTo>
                  <a:cubicBezTo>
                    <a:pt x="3113591" y="0"/>
                    <a:pt x="3132857" y="19267"/>
                    <a:pt x="3132857" y="43033"/>
                  </a:cubicBezTo>
                  <a:lnTo>
                    <a:pt x="3132857" y="1999391"/>
                  </a:lnTo>
                  <a:cubicBezTo>
                    <a:pt x="3132857" y="2023158"/>
                    <a:pt x="3113591" y="2042424"/>
                    <a:pt x="3089824" y="2042424"/>
                  </a:cubicBezTo>
                  <a:lnTo>
                    <a:pt x="43033" y="2042424"/>
                  </a:lnTo>
                  <a:cubicBezTo>
                    <a:pt x="19267" y="2042424"/>
                    <a:pt x="0" y="2023158"/>
                    <a:pt x="0" y="1999391"/>
                  </a:cubicBezTo>
                  <a:lnTo>
                    <a:pt x="0" y="43033"/>
                  </a:lnTo>
                  <a:cubicBezTo>
                    <a:pt x="0" y="19267"/>
                    <a:pt x="19267" y="0"/>
                    <a:pt x="430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0101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132857" cy="2109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13771" y="2852956"/>
            <a:ext cx="9034224" cy="6782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8274" indent="-414137" lvl="1">
              <a:lnSpc>
                <a:spcPts val="5370"/>
              </a:lnSpc>
              <a:buFont typeface="Arial"/>
              <a:buChar char="•"/>
            </a:pPr>
            <a:r>
              <a:rPr lang="en-US" sz="38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Agregar caja de comentarios</a:t>
            </a:r>
          </a:p>
          <a:p>
            <a:pPr algn="just">
              <a:lnSpc>
                <a:spcPts val="5370"/>
              </a:lnSpc>
            </a:pPr>
          </a:p>
          <a:p>
            <a:pPr algn="just" marL="828274" indent="-414137" lvl="1">
              <a:lnSpc>
                <a:spcPts val="5370"/>
              </a:lnSpc>
              <a:buFont typeface="Arial"/>
              <a:buChar char="•"/>
            </a:pPr>
            <a:r>
              <a:rPr lang="en-US" sz="38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Multiplataforma para dispositivos IOS</a:t>
            </a:r>
          </a:p>
          <a:p>
            <a:pPr algn="just">
              <a:lnSpc>
                <a:spcPts val="5370"/>
              </a:lnSpc>
            </a:pPr>
          </a:p>
          <a:p>
            <a:pPr algn="just" marL="828274" indent="-414137" lvl="1">
              <a:lnSpc>
                <a:spcPts val="5370"/>
              </a:lnSpc>
              <a:buFont typeface="Arial"/>
              <a:buChar char="•"/>
            </a:pPr>
            <a:r>
              <a:rPr lang="en-US" sz="38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Generar reportes mensuales</a:t>
            </a:r>
          </a:p>
          <a:p>
            <a:pPr algn="just">
              <a:lnSpc>
                <a:spcPts val="5370"/>
              </a:lnSpc>
            </a:pPr>
          </a:p>
          <a:p>
            <a:pPr algn="just" marL="828274" indent="-414137" lvl="1">
              <a:lnSpc>
                <a:spcPts val="5370"/>
              </a:lnSpc>
              <a:buFont typeface="Arial"/>
              <a:buChar char="•"/>
            </a:pPr>
            <a:r>
              <a:rPr lang="en-US" sz="38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 se pueda reservar a través de la app</a:t>
            </a:r>
          </a:p>
          <a:p>
            <a:pPr algn="just">
              <a:lnSpc>
                <a:spcPts val="537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50000">
              <a:srgbClr val="F1935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7169" y="-314325"/>
            <a:ext cx="9373663" cy="192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56"/>
              </a:lnSpc>
              <a:spcBef>
                <a:spcPct val="0"/>
              </a:spcBef>
            </a:pPr>
            <a:r>
              <a:rPr lang="en-US" b="true" sz="10611" spc="-47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Conclusión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363851" y="614695"/>
            <a:ext cx="2434203" cy="598408"/>
          </a:xfrm>
          <a:custGeom>
            <a:avLst/>
            <a:gdLst/>
            <a:ahLst/>
            <a:cxnLst/>
            <a:rect r="r" b="b" t="t" l="l"/>
            <a:pathLst>
              <a:path h="598408" w="2434203">
                <a:moveTo>
                  <a:pt x="0" y="0"/>
                </a:moveTo>
                <a:lnTo>
                  <a:pt x="2434203" y="0"/>
                </a:lnTo>
                <a:lnTo>
                  <a:pt x="2434203" y="598408"/>
                </a:lnTo>
                <a:lnTo>
                  <a:pt x="0" y="59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289401" y="1763223"/>
            <a:ext cx="17508654" cy="7495077"/>
            <a:chOff x="0" y="0"/>
            <a:chExt cx="5444524" cy="23306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4524" cy="2330683"/>
            </a:xfrm>
            <a:custGeom>
              <a:avLst/>
              <a:gdLst/>
              <a:ahLst/>
              <a:cxnLst/>
              <a:rect r="r" b="b" t="t" l="l"/>
              <a:pathLst>
                <a:path h="2330683" w="5444524">
                  <a:moveTo>
                    <a:pt x="24762" y="0"/>
                  </a:moveTo>
                  <a:lnTo>
                    <a:pt x="5419762" y="0"/>
                  </a:lnTo>
                  <a:cubicBezTo>
                    <a:pt x="5433438" y="0"/>
                    <a:pt x="5444524" y="11086"/>
                    <a:pt x="5444524" y="24762"/>
                  </a:cubicBezTo>
                  <a:lnTo>
                    <a:pt x="5444524" y="2305921"/>
                  </a:lnTo>
                  <a:cubicBezTo>
                    <a:pt x="5444524" y="2319597"/>
                    <a:pt x="5433438" y="2330683"/>
                    <a:pt x="5419762" y="2330683"/>
                  </a:cubicBezTo>
                  <a:lnTo>
                    <a:pt x="24762" y="2330683"/>
                  </a:lnTo>
                  <a:cubicBezTo>
                    <a:pt x="18195" y="2330683"/>
                    <a:pt x="11896" y="2328075"/>
                    <a:pt x="7253" y="2323431"/>
                  </a:cubicBezTo>
                  <a:cubicBezTo>
                    <a:pt x="2609" y="2318787"/>
                    <a:pt x="0" y="2312489"/>
                    <a:pt x="0" y="2305921"/>
                  </a:cubicBezTo>
                  <a:lnTo>
                    <a:pt x="0" y="24762"/>
                  </a:lnTo>
                  <a:cubicBezTo>
                    <a:pt x="0" y="11086"/>
                    <a:pt x="11086" y="0"/>
                    <a:pt x="247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40101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444524" cy="2397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364336"/>
            <a:ext cx="10307457" cy="619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Adaptabilidad y flexibilidad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Trabajo en equipo y metodología ágil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Superación de desafíos técnicos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bajo presión</a:t>
            </a:r>
          </a:p>
          <a:p>
            <a:pPr algn="l">
              <a:lnSpc>
                <a:spcPts val="4899"/>
              </a:lnSpc>
            </a:pPr>
          </a:p>
          <a:p>
            <a:pPr algn="l" marL="755642" indent="-377821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Escalabilidad y potencial de crecimiento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Ingreso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761072" y="-4664325"/>
            <a:ext cx="52362879" cy="19615650"/>
            <a:chOff x="0" y="0"/>
            <a:chExt cx="69817173" cy="261542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7673" y="0"/>
              <a:ext cx="69739500" cy="26154200"/>
              <a:chOff x="0" y="0"/>
              <a:chExt cx="3280140" cy="123014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831041" y="8070945"/>
              <a:ext cx="1238611" cy="1067101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8093008" y="10246511"/>
              <a:ext cx="1067101" cy="1067101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1293184" y="6725473"/>
              <a:ext cx="1067101" cy="1067101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64011737" y="10814616"/>
              <a:ext cx="1067101" cy="1067101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213467" y="9678110"/>
              <a:ext cx="8256822" cy="2858925"/>
            </a:xfrm>
            <a:custGeom>
              <a:avLst/>
              <a:gdLst/>
              <a:ahLst/>
              <a:cxnLst/>
              <a:rect r="r" b="b" t="t" l="l"/>
              <a:pathLst>
                <a:path h="2858925" w="8256822">
                  <a:moveTo>
                    <a:pt x="0" y="0"/>
                  </a:moveTo>
                  <a:lnTo>
                    <a:pt x="8256822" y="0"/>
                  </a:lnTo>
                  <a:lnTo>
                    <a:pt x="8256822" y="2858925"/>
                  </a:lnTo>
                  <a:lnTo>
                    <a:pt x="0" y="2858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3472101" y="7944257"/>
              <a:ext cx="4874089" cy="4298060"/>
            </a:xfrm>
            <a:custGeom>
              <a:avLst/>
              <a:gdLst/>
              <a:ahLst/>
              <a:cxnLst/>
              <a:rect r="r" b="b" t="t" l="l"/>
              <a:pathLst>
                <a:path h="4298060" w="4874089">
                  <a:moveTo>
                    <a:pt x="0" y="0"/>
                  </a:moveTo>
                  <a:lnTo>
                    <a:pt x="4874089" y="0"/>
                  </a:lnTo>
                  <a:lnTo>
                    <a:pt x="4874089" y="4298061"/>
                  </a:lnTo>
                  <a:lnTo>
                    <a:pt x="0" y="4298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6272967" y="11209772"/>
              <a:ext cx="4589300" cy="5700994"/>
            </a:xfrm>
            <a:custGeom>
              <a:avLst/>
              <a:gdLst/>
              <a:ahLst/>
              <a:cxnLst/>
              <a:rect r="r" b="b" t="t" l="l"/>
              <a:pathLst>
                <a:path h="5700994" w="4589300">
                  <a:moveTo>
                    <a:pt x="0" y="0"/>
                  </a:moveTo>
                  <a:lnTo>
                    <a:pt x="4589300" y="0"/>
                  </a:lnTo>
                  <a:lnTo>
                    <a:pt x="4589300" y="5700994"/>
                  </a:lnTo>
                  <a:lnTo>
                    <a:pt x="0" y="5700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8976185" y="7941453"/>
              <a:ext cx="4895448" cy="5256857"/>
            </a:xfrm>
            <a:custGeom>
              <a:avLst/>
              <a:gdLst/>
              <a:ahLst/>
              <a:cxnLst/>
              <a:rect r="r" b="b" t="t" l="l"/>
              <a:pathLst>
                <a:path h="5256857" w="4895448">
                  <a:moveTo>
                    <a:pt x="0" y="0"/>
                  </a:moveTo>
                  <a:lnTo>
                    <a:pt x="4895448" y="0"/>
                  </a:lnTo>
                  <a:lnTo>
                    <a:pt x="4895448" y="5256858"/>
                  </a:lnTo>
                  <a:lnTo>
                    <a:pt x="0" y="5256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2083863" y="12421359"/>
              <a:ext cx="4736751" cy="4736751"/>
            </a:xfrm>
            <a:custGeom>
              <a:avLst/>
              <a:gdLst/>
              <a:ahLst/>
              <a:cxnLst/>
              <a:rect r="r" b="b" t="t" l="l"/>
              <a:pathLst>
                <a:path h="4736751" w="4736751">
                  <a:moveTo>
                    <a:pt x="0" y="0"/>
                  </a:moveTo>
                  <a:lnTo>
                    <a:pt x="4736750" y="0"/>
                  </a:lnTo>
                  <a:lnTo>
                    <a:pt x="4736750" y="4736751"/>
                  </a:lnTo>
                  <a:lnTo>
                    <a:pt x="0" y="4736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15932026"/>
              <a:ext cx="9470289" cy="2661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60"/>
                </a:lnSpc>
              </a:pPr>
              <a:r>
                <a:rPr lang="en-US" sz="582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582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 a la Sede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0529648" y="20608129"/>
              <a:ext cx="9470289" cy="4038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60"/>
                </a:lnSpc>
              </a:pPr>
              <a:r>
                <a:rPr lang="en-US" sz="582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Registro</a:t>
              </a:r>
              <a:r>
                <a:rPr lang="en-US" sz="5828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82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82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Estacionamiento</a:t>
              </a:r>
            </a:p>
            <a:p>
              <a:pPr algn="ctr">
                <a:lnSpc>
                  <a:spcPts val="8160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3747920" y="20675839"/>
              <a:ext cx="10011593" cy="4038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60"/>
                </a:lnSpc>
              </a:pPr>
              <a:r>
                <a:rPr lang="en-US" sz="582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82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 Conductor</a:t>
              </a:r>
            </a:p>
            <a:p>
              <a:pPr algn="ctr">
                <a:lnSpc>
                  <a:spcPts val="8160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7007407" y="16131987"/>
              <a:ext cx="9470289" cy="2661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60"/>
                </a:lnSpc>
              </a:pPr>
              <a:r>
                <a:rPr lang="en-US" sz="582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582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1174001" y="15533747"/>
              <a:ext cx="9470289" cy="40387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60"/>
                </a:lnSpc>
              </a:pPr>
              <a:r>
                <a:rPr lang="en-US" sz="582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Decisión </a:t>
              </a:r>
              <a:r>
                <a:rPr lang="en-US" sz="582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828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82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 </a:t>
              </a:r>
              <a:r>
                <a:rPr lang="en-US" sz="582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Conductor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9717093" y="20413438"/>
              <a:ext cx="9470289" cy="2661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60"/>
                </a:lnSpc>
              </a:pPr>
              <a:r>
                <a:rPr lang="en-US" sz="5828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Llevar </a:t>
              </a:r>
              <a:r>
                <a:rPr lang="en-US" sz="5828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al aeropuerto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6025414" y="1973755"/>
              <a:ext cx="57003605" cy="0"/>
            </a:xfrm>
            <a:prstGeom prst="line">
              <a:avLst/>
            </a:prstGeom>
            <a:ln cap="rnd" w="260539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2873677" y="550536"/>
              <a:ext cx="3151737" cy="2846438"/>
              <a:chOff x="0" y="0"/>
              <a:chExt cx="899978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99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9978">
                    <a:moveTo>
                      <a:pt x="449989" y="0"/>
                    </a:moveTo>
                    <a:cubicBezTo>
                      <a:pt x="201467" y="0"/>
                      <a:pt x="0" y="181951"/>
                      <a:pt x="0" y="406400"/>
                    </a:cubicBezTo>
                    <a:cubicBezTo>
                      <a:pt x="0" y="630849"/>
                      <a:pt x="201467" y="812800"/>
                      <a:pt x="449989" y="812800"/>
                    </a:cubicBezTo>
                    <a:cubicBezTo>
                      <a:pt x="698511" y="812800"/>
                      <a:pt x="899978" y="630849"/>
                      <a:pt x="899978" y="406400"/>
                    </a:cubicBezTo>
                    <a:cubicBezTo>
                      <a:pt x="899978" y="181951"/>
                      <a:pt x="698511" y="0"/>
                      <a:pt x="44998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84373" y="47625"/>
                <a:ext cx="731232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3841573" y="592045"/>
              <a:ext cx="2846438" cy="2846438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4521195" y="505060"/>
              <a:ext cx="2846438" cy="2846438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7237448" y="782030"/>
              <a:ext cx="2846438" cy="2846438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0319332" y="948134"/>
              <a:ext cx="2846438" cy="2846438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4449546" y="3396974"/>
              <a:ext cx="801" cy="4673971"/>
            </a:xfrm>
            <a:prstGeom prst="line">
              <a:avLst/>
            </a:prstGeom>
            <a:ln cap="rnd" w="18609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15264793" y="3105393"/>
              <a:ext cx="4" cy="5443067"/>
            </a:xfrm>
            <a:prstGeom prst="line">
              <a:avLst/>
            </a:prstGeom>
            <a:ln cap="rnd" w="18609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25944415" y="1866590"/>
              <a:ext cx="0" cy="4325333"/>
            </a:xfrm>
            <a:prstGeom prst="line">
              <a:avLst/>
            </a:prstGeom>
            <a:ln cap="rnd" w="18609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38628878" y="2934808"/>
              <a:ext cx="31789" cy="7311708"/>
            </a:xfrm>
            <a:prstGeom prst="line">
              <a:avLst/>
            </a:prstGeom>
            <a:ln cap="rnd" w="18609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51826734" y="3351498"/>
              <a:ext cx="0" cy="3633381"/>
            </a:xfrm>
            <a:prstGeom prst="line">
              <a:avLst/>
            </a:prstGeom>
            <a:ln cap="rnd" w="18609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63029019" y="550536"/>
              <a:ext cx="2846438" cy="2846438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64545287" y="3004873"/>
              <a:ext cx="0" cy="7960011"/>
            </a:xfrm>
            <a:prstGeom prst="line">
              <a:avLst/>
            </a:prstGeom>
            <a:ln cap="rnd" w="186099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9" id="59"/>
            <p:cNvSpPr txBox="true"/>
            <p:nvPr/>
          </p:nvSpPr>
          <p:spPr>
            <a:xfrm rot="0">
              <a:off x="3988578" y="1036993"/>
              <a:ext cx="769739" cy="1794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60"/>
                </a:lnSpc>
              </a:pPr>
              <a:r>
                <a:rPr lang="en-US" sz="825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4824296" y="1036993"/>
              <a:ext cx="880992" cy="1794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60"/>
                </a:lnSpc>
              </a:pPr>
              <a:r>
                <a:rPr lang="en-US" sz="825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5555526" y="888319"/>
              <a:ext cx="922439" cy="1794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60"/>
                </a:lnSpc>
              </a:pPr>
              <a:r>
                <a:rPr lang="en-US" sz="825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38152326" y="1210256"/>
              <a:ext cx="948464" cy="1794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60"/>
                </a:lnSpc>
              </a:pPr>
              <a:r>
                <a:rPr lang="en-US" sz="825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51317177" y="1392503"/>
              <a:ext cx="901234" cy="1794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60"/>
                </a:lnSpc>
              </a:pPr>
              <a:r>
                <a:rPr lang="en-US" sz="825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64001621" y="950008"/>
              <a:ext cx="901234" cy="1794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60"/>
                </a:lnSpc>
              </a:pPr>
              <a:r>
                <a:rPr lang="en-US" sz="825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14645492" y="8548460"/>
              <a:ext cx="1238611" cy="1067101"/>
              <a:chOff x="0" y="0"/>
              <a:chExt cx="943437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5325109" y="6191923"/>
              <a:ext cx="1238611" cy="1067101"/>
              <a:chOff x="0" y="0"/>
              <a:chExt cx="943437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626152" y="14091800"/>
              <a:ext cx="8295658" cy="1721359"/>
              <a:chOff x="0" y="0"/>
              <a:chExt cx="698408" cy="14492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626152" y="13783036"/>
              <a:ext cx="8295658" cy="1169444"/>
              <a:chOff x="0" y="0"/>
              <a:chExt cx="698408" cy="9845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626152" y="13077100"/>
              <a:ext cx="8295658" cy="1411871"/>
              <a:chOff x="0" y="0"/>
              <a:chExt cx="698408" cy="118865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0">
              <a:off x="12616146" y="10093287"/>
              <a:ext cx="5297293" cy="7319230"/>
            </a:xfrm>
            <a:custGeom>
              <a:avLst/>
              <a:gdLst/>
              <a:ahLst/>
              <a:cxnLst/>
              <a:rect r="r" b="b" t="t" l="l"/>
              <a:pathLst>
                <a:path h="7319230" w="5297293">
                  <a:moveTo>
                    <a:pt x="0" y="0"/>
                  </a:moveTo>
                  <a:lnTo>
                    <a:pt x="5297292" y="0"/>
                  </a:lnTo>
                  <a:lnTo>
                    <a:pt x="5297292" y="7319230"/>
                  </a:lnTo>
                  <a:lnTo>
                    <a:pt x="0" y="7319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11210017" y="18771777"/>
              <a:ext cx="8295658" cy="1721359"/>
              <a:chOff x="0" y="0"/>
              <a:chExt cx="698408" cy="14492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1210017" y="18463013"/>
              <a:ext cx="8295658" cy="1169444"/>
              <a:chOff x="0" y="0"/>
              <a:chExt cx="698408" cy="9845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1210017" y="17757077"/>
              <a:ext cx="8295658" cy="1411871"/>
              <a:chOff x="0" y="0"/>
              <a:chExt cx="698408" cy="118865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21833647" y="13515785"/>
              <a:ext cx="8295658" cy="1721359"/>
              <a:chOff x="0" y="0"/>
              <a:chExt cx="698408" cy="14492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21833647" y="13207021"/>
              <a:ext cx="8295658" cy="1169444"/>
              <a:chOff x="0" y="0"/>
              <a:chExt cx="698408" cy="98455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21833647" y="12501085"/>
              <a:ext cx="8295658" cy="1411871"/>
              <a:chOff x="0" y="0"/>
              <a:chExt cx="698408" cy="11886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34419788" y="17962686"/>
              <a:ext cx="8295658" cy="1721359"/>
              <a:chOff x="0" y="0"/>
              <a:chExt cx="698408" cy="14492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34419788" y="17653922"/>
              <a:ext cx="8295658" cy="1169444"/>
              <a:chOff x="0" y="0"/>
              <a:chExt cx="698408" cy="9845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34419788" y="16947986"/>
              <a:ext cx="8295658" cy="1411871"/>
              <a:chOff x="0" y="0"/>
              <a:chExt cx="698408" cy="118865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60304409" y="18427218"/>
              <a:ext cx="8295658" cy="1721359"/>
              <a:chOff x="0" y="0"/>
              <a:chExt cx="698408" cy="14492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60304409" y="18118453"/>
              <a:ext cx="8295658" cy="1169444"/>
              <a:chOff x="0" y="0"/>
              <a:chExt cx="698408" cy="98455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60304409" y="17412517"/>
              <a:ext cx="8295658" cy="1411871"/>
              <a:chOff x="0" y="0"/>
              <a:chExt cx="698408" cy="11886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47678905" y="14436405"/>
              <a:ext cx="8295658" cy="1721359"/>
              <a:chOff x="0" y="0"/>
              <a:chExt cx="698408" cy="14492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47678905" y="14127640"/>
              <a:ext cx="8295658" cy="1169444"/>
              <a:chOff x="0" y="0"/>
              <a:chExt cx="698408" cy="9845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47678905" y="13421705"/>
              <a:ext cx="8295658" cy="1411871"/>
              <a:chOff x="0" y="0"/>
              <a:chExt cx="698408" cy="118865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Ingreso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521347" y="-5027382"/>
            <a:ext cx="45048527" cy="16875621"/>
            <a:chOff x="0" y="0"/>
            <a:chExt cx="60064703" cy="2250082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66823" y="0"/>
              <a:ext cx="59997880" cy="22500829"/>
              <a:chOff x="0" y="0"/>
              <a:chExt cx="3280140" cy="123014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295899" y="6943548"/>
              <a:ext cx="1065594" cy="918042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2771954" y="8815219"/>
              <a:ext cx="918042" cy="918042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4128253" y="5786020"/>
              <a:ext cx="918042" cy="918042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070205" y="9303967"/>
              <a:ext cx="918042" cy="91804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043963" y="8326216"/>
              <a:ext cx="7103461" cy="2459573"/>
            </a:xfrm>
            <a:custGeom>
              <a:avLst/>
              <a:gdLst/>
              <a:ahLst/>
              <a:cxnLst/>
              <a:rect r="r" b="b" t="t" l="l"/>
              <a:pathLst>
                <a:path h="2459573" w="7103461">
                  <a:moveTo>
                    <a:pt x="0" y="0"/>
                  </a:moveTo>
                  <a:lnTo>
                    <a:pt x="7103461" y="0"/>
                  </a:lnTo>
                  <a:lnTo>
                    <a:pt x="7103461" y="2459573"/>
                  </a:lnTo>
                  <a:lnTo>
                    <a:pt x="0" y="2459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193381" y="6834557"/>
              <a:ext cx="4193248" cy="3697682"/>
            </a:xfrm>
            <a:custGeom>
              <a:avLst/>
              <a:gdLst/>
              <a:ahLst/>
              <a:cxnLst/>
              <a:rect r="r" b="b" t="t" l="l"/>
              <a:pathLst>
                <a:path h="3697682" w="4193248">
                  <a:moveTo>
                    <a:pt x="0" y="0"/>
                  </a:moveTo>
                  <a:lnTo>
                    <a:pt x="4193248" y="0"/>
                  </a:lnTo>
                  <a:lnTo>
                    <a:pt x="4193248" y="3697682"/>
                  </a:lnTo>
                  <a:lnTo>
                    <a:pt x="0" y="3697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206148" y="9643925"/>
              <a:ext cx="3948240" cy="4904646"/>
            </a:xfrm>
            <a:custGeom>
              <a:avLst/>
              <a:gdLst/>
              <a:ahLst/>
              <a:cxnLst/>
              <a:rect r="r" b="b" t="t" l="l"/>
              <a:pathLst>
                <a:path h="4904646" w="3948240">
                  <a:moveTo>
                    <a:pt x="0" y="0"/>
                  </a:moveTo>
                  <a:lnTo>
                    <a:pt x="3948240" y="0"/>
                  </a:lnTo>
                  <a:lnTo>
                    <a:pt x="3948240" y="4904647"/>
                  </a:lnTo>
                  <a:lnTo>
                    <a:pt x="0" y="4904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2134906" y="6832145"/>
              <a:ext cx="4211623" cy="4522549"/>
            </a:xfrm>
            <a:custGeom>
              <a:avLst/>
              <a:gdLst/>
              <a:ahLst/>
              <a:cxnLst/>
              <a:rect r="r" b="b" t="t" l="l"/>
              <a:pathLst>
                <a:path h="4522549" w="4211623">
                  <a:moveTo>
                    <a:pt x="0" y="0"/>
                  </a:moveTo>
                  <a:lnTo>
                    <a:pt x="4211624" y="0"/>
                  </a:lnTo>
                  <a:lnTo>
                    <a:pt x="4211624" y="4522549"/>
                  </a:lnTo>
                  <a:lnTo>
                    <a:pt x="0" y="4522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3411627" y="10686271"/>
              <a:ext cx="4075094" cy="4075094"/>
            </a:xfrm>
            <a:custGeom>
              <a:avLst/>
              <a:gdLst/>
              <a:ahLst/>
              <a:cxnLst/>
              <a:rect r="r" b="b" t="t" l="l"/>
              <a:pathLst>
                <a:path h="4075094" w="4075094">
                  <a:moveTo>
                    <a:pt x="0" y="0"/>
                  </a:moveTo>
                  <a:lnTo>
                    <a:pt x="4075094" y="0"/>
                  </a:lnTo>
                  <a:lnTo>
                    <a:pt x="4075094" y="4075094"/>
                  </a:lnTo>
                  <a:lnTo>
                    <a:pt x="0" y="4075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13701437"/>
              <a:ext cx="8147424" cy="2294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20"/>
                </a:lnSpc>
              </a:pPr>
              <a:r>
                <a:rPr lang="en-US" sz="501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501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 a la Sede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9058805" y="17724355"/>
              <a:ext cx="8147424" cy="347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20"/>
                </a:lnSpc>
              </a:pPr>
              <a:r>
                <a:rPr lang="en-US" sz="501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Registro</a:t>
              </a:r>
              <a:r>
                <a:rPr lang="en-US" sz="5014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01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01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Estacionamiento</a:t>
              </a:r>
            </a:p>
            <a:p>
              <a:pPr algn="ctr">
                <a:lnSpc>
                  <a:spcPts val="7020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9033814" y="17782606"/>
              <a:ext cx="8613115" cy="347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20"/>
                </a:lnSpc>
              </a:pPr>
              <a:r>
                <a:rPr lang="en-US" sz="501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01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 Conductor</a:t>
              </a:r>
            </a:p>
            <a:p>
              <a:pPr algn="ctr">
                <a:lnSpc>
                  <a:spcPts val="7020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0441138" y="13873467"/>
              <a:ext cx="8147424" cy="2294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20"/>
                </a:lnSpc>
              </a:pPr>
              <a:r>
                <a:rPr lang="en-US" sz="501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501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8216293" y="13358793"/>
              <a:ext cx="8147424" cy="3479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20"/>
                </a:lnSpc>
              </a:pPr>
              <a:r>
                <a:rPr lang="en-US" sz="501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Decisión </a:t>
              </a:r>
              <a:r>
                <a:rPr lang="en-US" sz="501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014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01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 </a:t>
              </a:r>
              <a:r>
                <a:rPr lang="en-US" sz="501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Conductor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1375462" y="17556859"/>
              <a:ext cx="8147424" cy="2294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20"/>
                </a:lnSpc>
              </a:pPr>
              <a:r>
                <a:rPr lang="en-US" sz="501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Llevar </a:t>
              </a:r>
              <a:r>
                <a:rPr lang="en-US" sz="501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al aeropuerto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5183749" y="1698049"/>
              <a:ext cx="49041009" cy="0"/>
            </a:xfrm>
            <a:prstGeom prst="line">
              <a:avLst/>
            </a:prstGeom>
            <a:ln cap="rnd" w="224145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2472265" y="473634"/>
              <a:ext cx="2711484" cy="2448831"/>
              <a:chOff x="0" y="0"/>
              <a:chExt cx="899978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99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9978">
                    <a:moveTo>
                      <a:pt x="449989" y="0"/>
                    </a:moveTo>
                    <a:cubicBezTo>
                      <a:pt x="201467" y="0"/>
                      <a:pt x="0" y="181951"/>
                      <a:pt x="0" y="406400"/>
                    </a:cubicBezTo>
                    <a:cubicBezTo>
                      <a:pt x="0" y="630849"/>
                      <a:pt x="201467" y="812800"/>
                      <a:pt x="449989" y="812800"/>
                    </a:cubicBezTo>
                    <a:cubicBezTo>
                      <a:pt x="698511" y="812800"/>
                      <a:pt x="899978" y="630849"/>
                      <a:pt x="899978" y="406400"/>
                    </a:cubicBezTo>
                    <a:cubicBezTo>
                      <a:pt x="899978" y="181951"/>
                      <a:pt x="698511" y="0"/>
                      <a:pt x="44998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84373" y="47625"/>
                <a:ext cx="731232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1908101" y="509345"/>
              <a:ext cx="2448831" cy="244883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1095932" y="434510"/>
              <a:ext cx="2448831" cy="244883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2035904" y="672792"/>
              <a:ext cx="2448831" cy="244883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43290435" y="815694"/>
              <a:ext cx="2448831" cy="244883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3828007" y="2922465"/>
              <a:ext cx="689" cy="4021084"/>
            </a:xfrm>
            <a:prstGeom prst="line">
              <a:avLst/>
            </a:prstGeom>
            <a:ln cap="rnd" w="16010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13132517" y="2671614"/>
              <a:ext cx="4" cy="4682748"/>
            </a:xfrm>
            <a:prstGeom prst="line">
              <a:avLst/>
            </a:prstGeom>
            <a:ln cap="rnd" w="16010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22320347" y="1605854"/>
              <a:ext cx="0" cy="3721145"/>
            </a:xfrm>
            <a:prstGeom prst="line">
              <a:avLst/>
            </a:prstGeom>
            <a:ln cap="rnd" w="16010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33232971" y="2524857"/>
              <a:ext cx="27349" cy="6290366"/>
            </a:xfrm>
            <a:prstGeom prst="line">
              <a:avLst/>
            </a:prstGeom>
            <a:ln cap="rnd" w="16010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44587274" y="2883341"/>
              <a:ext cx="0" cy="3125849"/>
            </a:xfrm>
            <a:prstGeom prst="line">
              <a:avLst/>
            </a:prstGeom>
            <a:ln cap="rnd" w="16010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54224758" y="473634"/>
              <a:ext cx="2448831" cy="2448831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55529226" y="2585135"/>
              <a:ext cx="0" cy="6848110"/>
            </a:xfrm>
            <a:prstGeom prst="line">
              <a:avLst/>
            </a:prstGeom>
            <a:ln cap="rnd" w="160104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9" id="59"/>
            <p:cNvSpPr txBox="true"/>
            <p:nvPr/>
          </p:nvSpPr>
          <p:spPr>
            <a:xfrm rot="0">
              <a:off x="3431431" y="898096"/>
              <a:ext cx="662218" cy="153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45"/>
                </a:lnSpc>
              </a:pPr>
              <a:r>
                <a:rPr lang="en-US" sz="710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2753552" y="898096"/>
              <a:ext cx="757930" cy="153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45"/>
                </a:lnSpc>
              </a:pPr>
              <a:r>
                <a:rPr lang="en-US" sz="710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1985781" y="770190"/>
              <a:ext cx="793588" cy="153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45"/>
                </a:lnSpc>
              </a:pPr>
              <a:r>
                <a:rPr lang="en-US" sz="710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32822987" y="1047157"/>
              <a:ext cx="815977" cy="153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45"/>
                </a:lnSpc>
              </a:pPr>
              <a:r>
                <a:rPr lang="en-US" sz="710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44148894" y="1203946"/>
              <a:ext cx="775344" cy="153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45"/>
                </a:lnSpc>
              </a:pPr>
              <a:r>
                <a:rPr lang="en-US" sz="710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55061502" y="823261"/>
              <a:ext cx="775344" cy="1537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45"/>
                </a:lnSpc>
              </a:pPr>
              <a:r>
                <a:rPr lang="en-US" sz="710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12599724" y="7354361"/>
              <a:ext cx="1065594" cy="918042"/>
              <a:chOff x="0" y="0"/>
              <a:chExt cx="943437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1787550" y="5326999"/>
              <a:ext cx="1065594" cy="918042"/>
              <a:chOff x="0" y="0"/>
              <a:chExt cx="943437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538687" y="12123375"/>
              <a:ext cx="7136872" cy="1480909"/>
              <a:chOff x="0" y="0"/>
              <a:chExt cx="698408" cy="14492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538687" y="11857741"/>
              <a:ext cx="7136872" cy="1006089"/>
              <a:chOff x="0" y="0"/>
              <a:chExt cx="698408" cy="9845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538687" y="11250414"/>
              <a:ext cx="7136872" cy="1214653"/>
              <a:chOff x="0" y="0"/>
              <a:chExt cx="698408" cy="118865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0">
              <a:off x="10853849" y="8683398"/>
              <a:ext cx="4557336" cy="6296837"/>
            </a:xfrm>
            <a:custGeom>
              <a:avLst/>
              <a:gdLst/>
              <a:ahLst/>
              <a:cxnLst/>
              <a:rect r="r" b="b" t="t" l="l"/>
              <a:pathLst>
                <a:path h="6296837" w="4557336">
                  <a:moveTo>
                    <a:pt x="0" y="0"/>
                  </a:moveTo>
                  <a:lnTo>
                    <a:pt x="4557336" y="0"/>
                  </a:lnTo>
                  <a:lnTo>
                    <a:pt x="4557336" y="6296837"/>
                  </a:lnTo>
                  <a:lnTo>
                    <a:pt x="0" y="6296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9644137" y="16149626"/>
              <a:ext cx="7136872" cy="1480909"/>
              <a:chOff x="0" y="0"/>
              <a:chExt cx="698408" cy="14492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9644137" y="15883992"/>
              <a:ext cx="7136872" cy="1006089"/>
              <a:chOff x="0" y="0"/>
              <a:chExt cx="698408" cy="9845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9644137" y="15276665"/>
              <a:ext cx="7136872" cy="1214653"/>
              <a:chOff x="0" y="0"/>
              <a:chExt cx="698408" cy="118865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8783796" y="11627822"/>
              <a:ext cx="7136872" cy="1480909"/>
              <a:chOff x="0" y="0"/>
              <a:chExt cx="698408" cy="14492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18783796" y="11362187"/>
              <a:ext cx="7136872" cy="1006089"/>
              <a:chOff x="0" y="0"/>
              <a:chExt cx="698408" cy="98455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18783796" y="10754861"/>
              <a:ext cx="7136872" cy="1214653"/>
              <a:chOff x="0" y="0"/>
              <a:chExt cx="698408" cy="11886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29611832" y="15453553"/>
              <a:ext cx="7136872" cy="1480909"/>
              <a:chOff x="0" y="0"/>
              <a:chExt cx="698408" cy="14492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29611832" y="15187919"/>
              <a:ext cx="7136872" cy="1006089"/>
              <a:chOff x="0" y="0"/>
              <a:chExt cx="698408" cy="9845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29611832" y="14580592"/>
              <a:ext cx="7136872" cy="1214653"/>
              <a:chOff x="0" y="0"/>
              <a:chExt cx="698408" cy="118865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51880738" y="15853196"/>
              <a:ext cx="7136872" cy="1480909"/>
              <a:chOff x="0" y="0"/>
              <a:chExt cx="698408" cy="14492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51880738" y="15587562"/>
              <a:ext cx="7136872" cy="1006089"/>
              <a:chOff x="0" y="0"/>
              <a:chExt cx="698408" cy="98455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51880738" y="14980235"/>
              <a:ext cx="7136872" cy="1214653"/>
              <a:chOff x="0" y="0"/>
              <a:chExt cx="698408" cy="11886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41018838" y="12419844"/>
              <a:ext cx="7136872" cy="1480909"/>
              <a:chOff x="0" y="0"/>
              <a:chExt cx="698408" cy="14492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41018838" y="12154209"/>
              <a:ext cx="7136872" cy="1006089"/>
              <a:chOff x="0" y="0"/>
              <a:chExt cx="698408" cy="9845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41018838" y="11546883"/>
              <a:ext cx="7136872" cy="1214653"/>
              <a:chOff x="0" y="0"/>
              <a:chExt cx="698408" cy="118865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Ingreso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6835628" y="-2262493"/>
            <a:ext cx="42725112" cy="16005247"/>
            <a:chOff x="0" y="0"/>
            <a:chExt cx="56966816" cy="2134033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63377" y="0"/>
              <a:ext cx="56903439" cy="21340330"/>
              <a:chOff x="0" y="0"/>
              <a:chExt cx="3280140" cy="123014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125910" y="6585429"/>
              <a:ext cx="1010635" cy="870693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1081713" y="8360567"/>
              <a:ext cx="870693" cy="87069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1852302" y="5487601"/>
              <a:ext cx="870693" cy="87069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2229913" y="8824107"/>
              <a:ext cx="870693" cy="87069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990120" y="7896784"/>
              <a:ext cx="6737094" cy="2332719"/>
            </a:xfrm>
            <a:custGeom>
              <a:avLst/>
              <a:gdLst/>
              <a:ahLst/>
              <a:cxnLst/>
              <a:rect r="r" b="b" t="t" l="l"/>
              <a:pathLst>
                <a:path h="2332719" w="6737094">
                  <a:moveTo>
                    <a:pt x="0" y="0"/>
                  </a:moveTo>
                  <a:lnTo>
                    <a:pt x="6737094" y="0"/>
                  </a:lnTo>
                  <a:lnTo>
                    <a:pt x="6737094" y="2332719"/>
                  </a:lnTo>
                  <a:lnTo>
                    <a:pt x="0" y="2332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9151891" y="6482059"/>
              <a:ext cx="3976978" cy="3506971"/>
            </a:xfrm>
            <a:custGeom>
              <a:avLst/>
              <a:gdLst/>
              <a:ahLst/>
              <a:cxnLst/>
              <a:rect r="r" b="b" t="t" l="l"/>
              <a:pathLst>
                <a:path h="3506971" w="3976978">
                  <a:moveTo>
                    <a:pt x="0" y="0"/>
                  </a:moveTo>
                  <a:lnTo>
                    <a:pt x="3976977" y="0"/>
                  </a:lnTo>
                  <a:lnTo>
                    <a:pt x="3976977" y="3506971"/>
                  </a:lnTo>
                  <a:lnTo>
                    <a:pt x="0" y="3506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9596664" y="9146532"/>
              <a:ext cx="3744606" cy="4651685"/>
            </a:xfrm>
            <a:custGeom>
              <a:avLst/>
              <a:gdLst/>
              <a:ahLst/>
              <a:cxnLst/>
              <a:rect r="r" b="b" t="t" l="l"/>
              <a:pathLst>
                <a:path h="4651685" w="3744606">
                  <a:moveTo>
                    <a:pt x="0" y="0"/>
                  </a:moveTo>
                  <a:lnTo>
                    <a:pt x="3744607" y="0"/>
                  </a:lnTo>
                  <a:lnTo>
                    <a:pt x="3744607" y="4651685"/>
                  </a:lnTo>
                  <a:lnTo>
                    <a:pt x="0" y="4651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9961763" y="6479771"/>
              <a:ext cx="3994405" cy="4289294"/>
            </a:xfrm>
            <a:custGeom>
              <a:avLst/>
              <a:gdLst/>
              <a:ahLst/>
              <a:cxnLst/>
              <a:rect r="r" b="b" t="t" l="l"/>
              <a:pathLst>
                <a:path h="4289294" w="3994405">
                  <a:moveTo>
                    <a:pt x="0" y="0"/>
                  </a:moveTo>
                  <a:lnTo>
                    <a:pt x="3994406" y="0"/>
                  </a:lnTo>
                  <a:lnTo>
                    <a:pt x="3994406" y="4289295"/>
                  </a:lnTo>
                  <a:lnTo>
                    <a:pt x="0" y="4289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0656878" y="10135118"/>
              <a:ext cx="3864917" cy="3864917"/>
            </a:xfrm>
            <a:custGeom>
              <a:avLst/>
              <a:gdLst/>
              <a:ahLst/>
              <a:cxnLst/>
              <a:rect r="r" b="b" t="t" l="l"/>
              <a:pathLst>
                <a:path h="3864917" w="3864917">
                  <a:moveTo>
                    <a:pt x="0" y="0"/>
                  </a:moveTo>
                  <a:lnTo>
                    <a:pt x="3864917" y="0"/>
                  </a:lnTo>
                  <a:lnTo>
                    <a:pt x="3864917" y="3864917"/>
                  </a:lnTo>
                  <a:lnTo>
                    <a:pt x="0" y="3864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12999386"/>
              <a:ext cx="7727214" cy="2171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58"/>
                </a:lnSpc>
              </a:pPr>
              <a:r>
                <a:rPr lang="en-US" sz="4756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4756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 a la Sede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8591590" y="16814819"/>
              <a:ext cx="7727214" cy="3295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58"/>
                </a:lnSpc>
              </a:pPr>
              <a:r>
                <a:rPr lang="en-US" sz="4756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Registro</a:t>
              </a:r>
              <a:r>
                <a:rPr lang="en-US" sz="4756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756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4756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Estacionamiento</a:t>
              </a:r>
            </a:p>
            <a:p>
              <a:pPr algn="ctr">
                <a:lnSpc>
                  <a:spcPts val="6658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7536370" y="16870066"/>
              <a:ext cx="8168887" cy="3295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58"/>
                </a:lnSpc>
              </a:pPr>
              <a:r>
                <a:rPr lang="en-US" sz="4756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4756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 Conductor</a:t>
              </a:r>
            </a:p>
            <a:p>
              <a:pPr algn="ctr">
                <a:lnSpc>
                  <a:spcPts val="6658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8355353" y="13162543"/>
              <a:ext cx="7727214" cy="2171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58"/>
                </a:lnSpc>
              </a:pPr>
              <a:r>
                <a:rPr lang="en-US" sz="4756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4756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7276773" y="12674414"/>
              <a:ext cx="7727214" cy="3295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58"/>
                </a:lnSpc>
              </a:pPr>
              <a:r>
                <a:rPr lang="en-US" sz="4756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Decisión </a:t>
              </a:r>
              <a:r>
                <a:rPr lang="en-US" sz="4756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4756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756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 </a:t>
              </a:r>
              <a:r>
                <a:rPr lang="en-US" sz="4756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Conductor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8725729" y="16655962"/>
              <a:ext cx="7727214" cy="2171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58"/>
                </a:lnSpc>
              </a:pPr>
              <a:r>
                <a:rPr lang="en-US" sz="4756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Llevar </a:t>
              </a:r>
              <a:r>
                <a:rPr lang="en-US" sz="4756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al aeropuerto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4916393" y="1610471"/>
              <a:ext cx="46511678" cy="0"/>
            </a:xfrm>
            <a:prstGeom prst="line">
              <a:avLst/>
            </a:prstGeom>
            <a:ln cap="rnd" w="212585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2344756" y="449205"/>
              <a:ext cx="2571637" cy="2322531"/>
              <a:chOff x="0" y="0"/>
              <a:chExt cx="899978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99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9978">
                    <a:moveTo>
                      <a:pt x="449989" y="0"/>
                    </a:moveTo>
                    <a:cubicBezTo>
                      <a:pt x="201467" y="0"/>
                      <a:pt x="0" y="181951"/>
                      <a:pt x="0" y="406400"/>
                    </a:cubicBezTo>
                    <a:cubicBezTo>
                      <a:pt x="0" y="630849"/>
                      <a:pt x="201467" y="812800"/>
                      <a:pt x="449989" y="812800"/>
                    </a:cubicBezTo>
                    <a:cubicBezTo>
                      <a:pt x="698511" y="812800"/>
                      <a:pt x="899978" y="630849"/>
                      <a:pt x="899978" y="406400"/>
                    </a:cubicBezTo>
                    <a:cubicBezTo>
                      <a:pt x="899978" y="181951"/>
                      <a:pt x="698511" y="0"/>
                      <a:pt x="44998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84373" y="47625"/>
                <a:ext cx="731232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1293931" y="483075"/>
              <a:ext cx="2322531" cy="2322531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0007892" y="412100"/>
              <a:ext cx="2322531" cy="2322531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0383626" y="638092"/>
              <a:ext cx="2322531" cy="2322531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41057694" y="773623"/>
              <a:ext cx="2322531" cy="2322531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3630574" y="2771736"/>
              <a:ext cx="653" cy="3813693"/>
            </a:xfrm>
            <a:prstGeom prst="line">
              <a:avLst/>
            </a:prstGeom>
            <a:ln cap="rnd" w="151846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12455197" y="2533823"/>
              <a:ext cx="4" cy="4441231"/>
            </a:xfrm>
            <a:prstGeom prst="line">
              <a:avLst/>
            </a:prstGeom>
            <a:ln cap="rnd" w="151846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21169157" y="1523030"/>
              <a:ext cx="0" cy="3529224"/>
            </a:xfrm>
            <a:prstGeom prst="line">
              <a:avLst/>
            </a:prstGeom>
            <a:ln cap="rnd" w="151846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31518953" y="2394635"/>
              <a:ext cx="25938" cy="5965935"/>
            </a:xfrm>
            <a:prstGeom prst="line">
              <a:avLst/>
            </a:prstGeom>
            <a:ln cap="rnd" w="151846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42287648" y="2734630"/>
              <a:ext cx="0" cy="2964631"/>
            </a:xfrm>
            <a:prstGeom prst="line">
              <a:avLst/>
            </a:prstGeom>
            <a:ln cap="rnd" w="151846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51428071" y="449205"/>
              <a:ext cx="2322531" cy="2322531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52665259" y="2451804"/>
              <a:ext cx="0" cy="6494913"/>
            </a:xfrm>
            <a:prstGeom prst="line">
              <a:avLst/>
            </a:prstGeom>
            <a:ln cap="rnd" w="151846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9" id="59"/>
            <p:cNvSpPr txBox="true"/>
            <p:nvPr/>
          </p:nvSpPr>
          <p:spPr>
            <a:xfrm rot="0">
              <a:off x="3254452" y="854423"/>
              <a:ext cx="628063" cy="1456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32"/>
                </a:lnSpc>
              </a:pPr>
              <a:r>
                <a:rPr lang="en-US" sz="673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2095777" y="854423"/>
              <a:ext cx="718839" cy="1456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32"/>
                </a:lnSpc>
              </a:pPr>
              <a:r>
                <a:rPr lang="en-US" sz="673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0851846" y="733114"/>
              <a:ext cx="752658" cy="1456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32"/>
                </a:lnSpc>
              </a:pPr>
              <a:r>
                <a:rPr lang="en-US" sz="673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31130114" y="995796"/>
              <a:ext cx="773892" cy="1456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32"/>
                </a:lnSpc>
              </a:pPr>
              <a:r>
                <a:rPr lang="en-US" sz="673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41871878" y="1144499"/>
              <a:ext cx="735355" cy="1456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32"/>
                </a:lnSpc>
              </a:pPr>
              <a:r>
                <a:rPr lang="en-US" sz="673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52221659" y="783448"/>
              <a:ext cx="735355" cy="1456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432"/>
                </a:lnSpc>
              </a:pPr>
              <a:r>
                <a:rPr lang="en-US" sz="6737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11949883" y="6975054"/>
              <a:ext cx="1010635" cy="870693"/>
              <a:chOff x="0" y="0"/>
              <a:chExt cx="943437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0663839" y="5052255"/>
              <a:ext cx="1010635" cy="870693"/>
              <a:chOff x="0" y="0"/>
              <a:chExt cx="943437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510904" y="11498102"/>
              <a:ext cx="6768782" cy="1404530"/>
              <a:chOff x="0" y="0"/>
              <a:chExt cx="698408" cy="14492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510904" y="11246168"/>
              <a:ext cx="6768782" cy="954199"/>
              <a:chOff x="0" y="0"/>
              <a:chExt cx="698408" cy="9845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510904" y="10670165"/>
              <a:ext cx="6768782" cy="1152006"/>
              <a:chOff x="0" y="0"/>
              <a:chExt cx="698408" cy="118865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0">
              <a:off x="10294053" y="8235545"/>
              <a:ext cx="4322288" cy="5972073"/>
            </a:xfrm>
            <a:custGeom>
              <a:avLst/>
              <a:gdLst/>
              <a:ahLst/>
              <a:cxnLst/>
              <a:rect r="r" b="b" t="t" l="l"/>
              <a:pathLst>
                <a:path h="5972073" w="4322288">
                  <a:moveTo>
                    <a:pt x="0" y="0"/>
                  </a:moveTo>
                  <a:lnTo>
                    <a:pt x="4322287" y="0"/>
                  </a:lnTo>
                  <a:lnTo>
                    <a:pt x="4322287" y="5972072"/>
                  </a:lnTo>
                  <a:lnTo>
                    <a:pt x="0" y="5972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9146732" y="15316696"/>
              <a:ext cx="6768782" cy="1404530"/>
              <a:chOff x="0" y="0"/>
              <a:chExt cx="698408" cy="14492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9146732" y="15064762"/>
              <a:ext cx="6768782" cy="954199"/>
              <a:chOff x="0" y="0"/>
              <a:chExt cx="698408" cy="9845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9146732" y="14488758"/>
              <a:ext cx="6768782" cy="1152006"/>
              <a:chOff x="0" y="0"/>
              <a:chExt cx="698408" cy="118865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7815006" y="11028107"/>
              <a:ext cx="6768782" cy="1404530"/>
              <a:chOff x="0" y="0"/>
              <a:chExt cx="698408" cy="14492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17815006" y="10776173"/>
              <a:ext cx="6768782" cy="954199"/>
              <a:chOff x="0" y="0"/>
              <a:chExt cx="698408" cy="98455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17815006" y="10200170"/>
              <a:ext cx="6768782" cy="1152006"/>
              <a:chOff x="0" y="0"/>
              <a:chExt cx="698408" cy="11886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28084577" y="14656524"/>
              <a:ext cx="6768782" cy="1404530"/>
              <a:chOff x="0" y="0"/>
              <a:chExt cx="698408" cy="14492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28084577" y="14404589"/>
              <a:ext cx="6768782" cy="954199"/>
              <a:chOff x="0" y="0"/>
              <a:chExt cx="698408" cy="9845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28084577" y="13828586"/>
              <a:ext cx="6768782" cy="1152006"/>
              <a:chOff x="0" y="0"/>
              <a:chExt cx="698408" cy="118865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49204945" y="15035555"/>
              <a:ext cx="6768782" cy="1404530"/>
              <a:chOff x="0" y="0"/>
              <a:chExt cx="698408" cy="14492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49204945" y="14783620"/>
              <a:ext cx="6768782" cy="954199"/>
              <a:chOff x="0" y="0"/>
              <a:chExt cx="698408" cy="98455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49204945" y="14207617"/>
              <a:ext cx="6768782" cy="1152006"/>
              <a:chOff x="0" y="0"/>
              <a:chExt cx="698408" cy="11886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38903257" y="11779280"/>
              <a:ext cx="6768782" cy="1404530"/>
              <a:chOff x="0" y="0"/>
              <a:chExt cx="698408" cy="14492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38903257" y="11527346"/>
              <a:ext cx="6768782" cy="954199"/>
              <a:chOff x="0" y="0"/>
              <a:chExt cx="698408" cy="9845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38903257" y="10951343"/>
              <a:ext cx="6768782" cy="1152006"/>
              <a:chOff x="0" y="0"/>
              <a:chExt cx="698408" cy="118865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Ingreso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6531191" y="-5454224"/>
            <a:ext cx="45746783" cy="17137195"/>
            <a:chOff x="0" y="0"/>
            <a:chExt cx="60995711" cy="2284959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67859" y="0"/>
              <a:ext cx="60927852" cy="22849593"/>
              <a:chOff x="0" y="0"/>
              <a:chExt cx="3280140" cy="123014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346986" y="7051174"/>
              <a:ext cx="1082111" cy="932272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3279922" y="8951855"/>
              <a:ext cx="932272" cy="932272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4812245" y="5875704"/>
              <a:ext cx="932272" cy="932272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5923797" y="9448179"/>
              <a:ext cx="932272" cy="93227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060145" y="8455273"/>
              <a:ext cx="7213565" cy="2497697"/>
            </a:xfrm>
            <a:custGeom>
              <a:avLst/>
              <a:gdLst/>
              <a:ahLst/>
              <a:cxnLst/>
              <a:rect r="r" b="b" t="t" l="l"/>
              <a:pathLst>
                <a:path h="2497697" w="7213565">
                  <a:moveTo>
                    <a:pt x="0" y="0"/>
                  </a:moveTo>
                  <a:lnTo>
                    <a:pt x="7213565" y="0"/>
                  </a:lnTo>
                  <a:lnTo>
                    <a:pt x="7213565" y="2497696"/>
                  </a:lnTo>
                  <a:lnTo>
                    <a:pt x="0" y="2497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506380" y="6940493"/>
              <a:ext cx="4258244" cy="3754997"/>
            </a:xfrm>
            <a:custGeom>
              <a:avLst/>
              <a:gdLst/>
              <a:ahLst/>
              <a:cxnLst/>
              <a:rect r="r" b="b" t="t" l="l"/>
              <a:pathLst>
                <a:path h="3754997" w="4258244">
                  <a:moveTo>
                    <a:pt x="0" y="0"/>
                  </a:moveTo>
                  <a:lnTo>
                    <a:pt x="4258244" y="0"/>
                  </a:lnTo>
                  <a:lnTo>
                    <a:pt x="4258244" y="3754997"/>
                  </a:lnTo>
                  <a:lnTo>
                    <a:pt x="0" y="3754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689845" y="9793407"/>
              <a:ext cx="4009438" cy="4980669"/>
            </a:xfrm>
            <a:custGeom>
              <a:avLst/>
              <a:gdLst/>
              <a:ahLst/>
              <a:cxnLst/>
              <a:rect r="r" b="b" t="t" l="l"/>
              <a:pathLst>
                <a:path h="4980669" w="4009438">
                  <a:moveTo>
                    <a:pt x="0" y="0"/>
                  </a:moveTo>
                  <a:lnTo>
                    <a:pt x="4009439" y="0"/>
                  </a:lnTo>
                  <a:lnTo>
                    <a:pt x="4009439" y="4980669"/>
                  </a:lnTo>
                  <a:lnTo>
                    <a:pt x="0" y="4980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2788000" y="6938044"/>
              <a:ext cx="4276904" cy="4592649"/>
            </a:xfrm>
            <a:custGeom>
              <a:avLst/>
              <a:gdLst/>
              <a:ahLst/>
              <a:cxnLst/>
              <a:rect r="r" b="b" t="t" l="l"/>
              <a:pathLst>
                <a:path h="4592649" w="4276904">
                  <a:moveTo>
                    <a:pt x="0" y="0"/>
                  </a:moveTo>
                  <a:lnTo>
                    <a:pt x="4276904" y="0"/>
                  </a:lnTo>
                  <a:lnTo>
                    <a:pt x="4276904" y="4592648"/>
                  </a:lnTo>
                  <a:lnTo>
                    <a:pt x="0" y="4592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4239511" y="10851909"/>
              <a:ext cx="4138258" cy="4138258"/>
            </a:xfrm>
            <a:custGeom>
              <a:avLst/>
              <a:gdLst/>
              <a:ahLst/>
              <a:cxnLst/>
              <a:rect r="r" b="b" t="t" l="l"/>
              <a:pathLst>
                <a:path h="4138258" w="4138258">
                  <a:moveTo>
                    <a:pt x="0" y="0"/>
                  </a:moveTo>
                  <a:lnTo>
                    <a:pt x="4138258" y="0"/>
                  </a:lnTo>
                  <a:lnTo>
                    <a:pt x="4138258" y="4138258"/>
                  </a:lnTo>
                  <a:lnTo>
                    <a:pt x="0" y="4138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13915287"/>
              <a:ext cx="8273710" cy="2329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9"/>
                </a:lnSpc>
              </a:pPr>
              <a:r>
                <a:rPr lang="en-US" sz="509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509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 a la Sede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9199217" y="18000560"/>
              <a:ext cx="8273710" cy="353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9"/>
                </a:lnSpc>
              </a:pPr>
              <a:r>
                <a:rPr lang="en-US" sz="509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Registro</a:t>
              </a:r>
              <a:r>
                <a:rPr lang="en-US" sz="5092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09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09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Estacionamiento</a:t>
              </a:r>
            </a:p>
            <a:p>
              <a:pPr algn="ctr">
                <a:lnSpc>
                  <a:spcPts val="7129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9483840" y="18059715"/>
              <a:ext cx="8746619" cy="353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9"/>
                </a:lnSpc>
              </a:pPr>
              <a:r>
                <a:rPr lang="en-US" sz="509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09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 Conductor</a:t>
              </a:r>
            </a:p>
            <a:p>
              <a:pPr algn="ctr">
                <a:lnSpc>
                  <a:spcPts val="7129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1067979" y="14089983"/>
              <a:ext cx="8273710" cy="2329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9"/>
                </a:lnSpc>
              </a:pPr>
              <a:r>
                <a:rPr lang="en-US" sz="509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509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8498647" y="13567331"/>
              <a:ext cx="8273710" cy="353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9"/>
                </a:lnSpc>
              </a:pPr>
              <a:r>
                <a:rPr lang="en-US" sz="509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Decisión </a:t>
              </a:r>
              <a:r>
                <a:rPr lang="en-US" sz="509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092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09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 </a:t>
              </a:r>
              <a:r>
                <a:rPr lang="en-US" sz="509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Conductor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2171785" y="17830468"/>
              <a:ext cx="8273710" cy="2329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29"/>
                </a:lnSpc>
              </a:pPr>
              <a:r>
                <a:rPr lang="en-US" sz="5092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Llevar </a:t>
              </a:r>
              <a:r>
                <a:rPr lang="en-US" sz="5092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al aeropuerto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5264098" y="1724369"/>
              <a:ext cx="49801149" cy="0"/>
            </a:xfrm>
            <a:prstGeom prst="line">
              <a:avLst/>
            </a:prstGeom>
            <a:ln cap="rnd" w="227619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2510586" y="480975"/>
              <a:ext cx="2753512" cy="2486788"/>
              <a:chOff x="0" y="0"/>
              <a:chExt cx="899978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99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9978">
                    <a:moveTo>
                      <a:pt x="449989" y="0"/>
                    </a:moveTo>
                    <a:cubicBezTo>
                      <a:pt x="201467" y="0"/>
                      <a:pt x="0" y="181951"/>
                      <a:pt x="0" y="406400"/>
                    </a:cubicBezTo>
                    <a:cubicBezTo>
                      <a:pt x="0" y="630849"/>
                      <a:pt x="201467" y="812800"/>
                      <a:pt x="449989" y="812800"/>
                    </a:cubicBezTo>
                    <a:cubicBezTo>
                      <a:pt x="698511" y="812800"/>
                      <a:pt x="899978" y="630849"/>
                      <a:pt x="899978" y="406400"/>
                    </a:cubicBezTo>
                    <a:cubicBezTo>
                      <a:pt x="899978" y="181951"/>
                      <a:pt x="698511" y="0"/>
                      <a:pt x="44998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84373" y="47625"/>
                <a:ext cx="731232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2092678" y="517239"/>
              <a:ext cx="2486788" cy="2486788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1422921" y="441245"/>
              <a:ext cx="2486788" cy="2486788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2532463" y="683220"/>
              <a:ext cx="2486788" cy="2486788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43961440" y="828337"/>
              <a:ext cx="2486788" cy="2486788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3887342" y="2967763"/>
              <a:ext cx="699" cy="4083411"/>
            </a:xfrm>
            <a:prstGeom prst="line">
              <a:avLst/>
            </a:prstGeom>
            <a:ln cap="rnd" w="162585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13336072" y="2713024"/>
              <a:ext cx="4" cy="4755331"/>
            </a:xfrm>
            <a:prstGeom prst="line">
              <a:avLst/>
            </a:prstGeom>
            <a:ln cap="rnd" w="162585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22666315" y="1630745"/>
              <a:ext cx="0" cy="3778824"/>
            </a:xfrm>
            <a:prstGeom prst="line">
              <a:avLst/>
            </a:prstGeom>
            <a:ln cap="rnd" w="162585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33748085" y="2563992"/>
              <a:ext cx="27772" cy="6387867"/>
            </a:xfrm>
            <a:prstGeom prst="line">
              <a:avLst/>
            </a:prstGeom>
            <a:ln cap="rnd" w="162585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45278380" y="2928033"/>
              <a:ext cx="0" cy="3174300"/>
            </a:xfrm>
            <a:prstGeom prst="line">
              <a:avLst/>
            </a:prstGeom>
            <a:ln cap="rnd" w="162585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55065246" y="480975"/>
              <a:ext cx="2486788" cy="2486788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56389933" y="2625204"/>
              <a:ext cx="0" cy="6954256"/>
            </a:xfrm>
            <a:prstGeom prst="line">
              <a:avLst/>
            </a:prstGeom>
            <a:ln cap="rnd" w="162585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9" id="59"/>
            <p:cNvSpPr txBox="true"/>
            <p:nvPr/>
          </p:nvSpPr>
          <p:spPr>
            <a:xfrm rot="0">
              <a:off x="3484618" y="914084"/>
              <a:ext cx="672482" cy="155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99"/>
                </a:lnSpc>
              </a:pPr>
              <a:r>
                <a:rPr lang="en-US" sz="721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2951233" y="914084"/>
              <a:ext cx="769678" cy="155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99"/>
                </a:lnSpc>
              </a:pPr>
              <a:r>
                <a:rPr lang="en-US" sz="721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2326562" y="784195"/>
              <a:ext cx="805888" cy="155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99"/>
                </a:lnSpc>
              </a:pPr>
              <a:r>
                <a:rPr lang="en-US" sz="721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33331746" y="1065454"/>
              <a:ext cx="828625" cy="155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99"/>
                </a:lnSpc>
              </a:pPr>
              <a:r>
                <a:rPr lang="en-US" sz="721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44833206" y="1224674"/>
              <a:ext cx="787362" cy="155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99"/>
                </a:lnSpc>
              </a:pPr>
              <a:r>
                <a:rPr lang="en-US" sz="721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55914959" y="838089"/>
              <a:ext cx="787362" cy="155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99"/>
                </a:lnSpc>
              </a:pPr>
              <a:r>
                <a:rPr lang="en-US" sz="7214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12795021" y="7468354"/>
              <a:ext cx="1082111" cy="932272"/>
              <a:chOff x="0" y="0"/>
              <a:chExt cx="943437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2125259" y="5409568"/>
              <a:ext cx="1082111" cy="932272"/>
              <a:chOff x="0" y="0"/>
              <a:chExt cx="943437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547037" y="12311289"/>
              <a:ext cx="7247494" cy="1503864"/>
              <a:chOff x="0" y="0"/>
              <a:chExt cx="698408" cy="14492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547037" y="12041537"/>
              <a:ext cx="7247494" cy="1021684"/>
              <a:chOff x="0" y="0"/>
              <a:chExt cx="698408" cy="9845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547037" y="11424797"/>
              <a:ext cx="7247494" cy="1233480"/>
              <a:chOff x="0" y="0"/>
              <a:chExt cx="698408" cy="118865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0">
              <a:off x="11022085" y="8817992"/>
              <a:ext cx="4627975" cy="6394439"/>
            </a:xfrm>
            <a:custGeom>
              <a:avLst/>
              <a:gdLst/>
              <a:ahLst/>
              <a:cxnLst/>
              <a:rect r="r" b="b" t="t" l="l"/>
              <a:pathLst>
                <a:path h="6394439" w="4627975">
                  <a:moveTo>
                    <a:pt x="0" y="0"/>
                  </a:moveTo>
                  <a:lnTo>
                    <a:pt x="4627975" y="0"/>
                  </a:lnTo>
                  <a:lnTo>
                    <a:pt x="4627975" y="6394438"/>
                  </a:lnTo>
                  <a:lnTo>
                    <a:pt x="0" y="6394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9793622" y="16399947"/>
              <a:ext cx="7247494" cy="1503864"/>
              <a:chOff x="0" y="0"/>
              <a:chExt cx="698408" cy="14492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9793622" y="16130195"/>
              <a:ext cx="7247494" cy="1021684"/>
              <a:chOff x="0" y="0"/>
              <a:chExt cx="698408" cy="9845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9793622" y="15513455"/>
              <a:ext cx="7247494" cy="1233480"/>
              <a:chOff x="0" y="0"/>
              <a:chExt cx="698408" cy="118865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19074946" y="11808054"/>
              <a:ext cx="7247494" cy="1503864"/>
              <a:chOff x="0" y="0"/>
              <a:chExt cx="698408" cy="14492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19074946" y="11538302"/>
              <a:ext cx="7247494" cy="1021684"/>
              <a:chOff x="0" y="0"/>
              <a:chExt cx="698408" cy="98455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19074946" y="10921562"/>
              <a:ext cx="7247494" cy="1233480"/>
              <a:chOff x="0" y="0"/>
              <a:chExt cx="698408" cy="11886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30070817" y="15693085"/>
              <a:ext cx="7247494" cy="1503864"/>
              <a:chOff x="0" y="0"/>
              <a:chExt cx="698408" cy="14492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30070817" y="15423333"/>
              <a:ext cx="7247494" cy="1021684"/>
              <a:chOff x="0" y="0"/>
              <a:chExt cx="698408" cy="9845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30070817" y="14806593"/>
              <a:ext cx="7247494" cy="1233480"/>
              <a:chOff x="0" y="0"/>
              <a:chExt cx="698408" cy="118865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52684893" y="16098922"/>
              <a:ext cx="7247494" cy="1503864"/>
              <a:chOff x="0" y="0"/>
              <a:chExt cx="698408" cy="14492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52684893" y="15829170"/>
              <a:ext cx="7247494" cy="1021684"/>
              <a:chOff x="0" y="0"/>
              <a:chExt cx="698408" cy="98455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52684893" y="15212430"/>
              <a:ext cx="7247494" cy="1233480"/>
              <a:chOff x="0" y="0"/>
              <a:chExt cx="698408" cy="11886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41654633" y="12612352"/>
              <a:ext cx="7247494" cy="1503864"/>
              <a:chOff x="0" y="0"/>
              <a:chExt cx="698408" cy="14492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41654633" y="12342600"/>
              <a:ext cx="7247494" cy="1021684"/>
              <a:chOff x="0" y="0"/>
              <a:chExt cx="698408" cy="9845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41654633" y="11725860"/>
              <a:ext cx="7247494" cy="1233480"/>
              <a:chOff x="0" y="0"/>
              <a:chExt cx="698408" cy="118865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Ingreso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6870647" y="-2760269"/>
            <a:ext cx="48061010" cy="18004127"/>
            <a:chOff x="0" y="0"/>
            <a:chExt cx="64081347" cy="2400550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1292" y="0"/>
              <a:ext cx="64010055" cy="24005503"/>
              <a:chOff x="0" y="0"/>
              <a:chExt cx="3280140" cy="123014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516302" y="7407877"/>
              <a:ext cx="1136853" cy="979433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4963479" y="9404710"/>
              <a:ext cx="979433" cy="97943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7079195" y="6172943"/>
              <a:ext cx="979433" cy="97943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8752856" y="9926142"/>
              <a:ext cx="979433" cy="97943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113775" y="8883006"/>
              <a:ext cx="7578483" cy="2624050"/>
            </a:xfrm>
            <a:custGeom>
              <a:avLst/>
              <a:gdLst/>
              <a:ahLst/>
              <a:cxnLst/>
              <a:rect r="r" b="b" t="t" l="l"/>
              <a:pathLst>
                <a:path h="2624050" w="7578483">
                  <a:moveTo>
                    <a:pt x="0" y="0"/>
                  </a:moveTo>
                  <a:lnTo>
                    <a:pt x="7578483" y="0"/>
                  </a:lnTo>
                  <a:lnTo>
                    <a:pt x="7578483" y="2624050"/>
                  </a:lnTo>
                  <a:lnTo>
                    <a:pt x="0" y="2624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1543752" y="7291597"/>
              <a:ext cx="4473659" cy="3944953"/>
            </a:xfrm>
            <a:custGeom>
              <a:avLst/>
              <a:gdLst/>
              <a:ahLst/>
              <a:cxnLst/>
              <a:rect r="r" b="b" t="t" l="l"/>
              <a:pathLst>
                <a:path h="3944953" w="4473659">
                  <a:moveTo>
                    <a:pt x="0" y="0"/>
                  </a:moveTo>
                  <a:lnTo>
                    <a:pt x="4473658" y="0"/>
                  </a:lnTo>
                  <a:lnTo>
                    <a:pt x="4473658" y="3944954"/>
                  </a:lnTo>
                  <a:lnTo>
                    <a:pt x="0" y="3944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3292964" y="10288834"/>
              <a:ext cx="4212267" cy="5232629"/>
            </a:xfrm>
            <a:custGeom>
              <a:avLst/>
              <a:gdLst/>
              <a:ahLst/>
              <a:cxnLst/>
              <a:rect r="r" b="b" t="t" l="l"/>
              <a:pathLst>
                <a:path h="5232629" w="4212267">
                  <a:moveTo>
                    <a:pt x="0" y="0"/>
                  </a:moveTo>
                  <a:lnTo>
                    <a:pt x="4212266" y="0"/>
                  </a:lnTo>
                  <a:lnTo>
                    <a:pt x="4212266" y="5232629"/>
                  </a:lnTo>
                  <a:lnTo>
                    <a:pt x="0" y="5232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4952549" y="7289024"/>
              <a:ext cx="4493263" cy="4824980"/>
            </a:xfrm>
            <a:custGeom>
              <a:avLst/>
              <a:gdLst/>
              <a:ahLst/>
              <a:cxnLst/>
              <a:rect r="r" b="b" t="t" l="l"/>
              <a:pathLst>
                <a:path h="4824980" w="4493263">
                  <a:moveTo>
                    <a:pt x="0" y="0"/>
                  </a:moveTo>
                  <a:lnTo>
                    <a:pt x="4493263" y="0"/>
                  </a:lnTo>
                  <a:lnTo>
                    <a:pt x="4493263" y="4824980"/>
                  </a:lnTo>
                  <a:lnTo>
                    <a:pt x="0" y="4824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6983366" y="11400883"/>
              <a:ext cx="4347603" cy="4347603"/>
            </a:xfrm>
            <a:custGeom>
              <a:avLst/>
              <a:gdLst/>
              <a:ahLst/>
              <a:cxnLst/>
              <a:rect r="r" b="b" t="t" l="l"/>
              <a:pathLst>
                <a:path h="4347603" w="4347603">
                  <a:moveTo>
                    <a:pt x="0" y="0"/>
                  </a:moveTo>
                  <a:lnTo>
                    <a:pt x="4347604" y="0"/>
                  </a:lnTo>
                  <a:lnTo>
                    <a:pt x="4347604" y="4347603"/>
                  </a:lnTo>
                  <a:lnTo>
                    <a:pt x="0" y="4347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14614524"/>
              <a:ext cx="8692258" cy="245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9"/>
                </a:lnSpc>
              </a:pPr>
              <a:r>
                <a:rPr lang="en-US" sz="5349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5349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 a la Sede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9664585" y="18906462"/>
              <a:ext cx="8692258" cy="3715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9"/>
                </a:lnSpc>
              </a:pPr>
              <a:r>
                <a:rPr lang="en-US" sz="5349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Registro</a:t>
              </a:r>
              <a:r>
                <a:rPr lang="en-US" sz="5349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349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349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Estacionamiento</a:t>
              </a:r>
            </a:p>
            <a:p>
              <a:pPr algn="ctr">
                <a:lnSpc>
                  <a:spcPts val="7489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0975361" y="18968609"/>
              <a:ext cx="9189091" cy="3715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9"/>
                </a:lnSpc>
              </a:pPr>
              <a:r>
                <a:rPr lang="en-US" sz="5349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349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 Conductor</a:t>
              </a:r>
            </a:p>
            <a:p>
              <a:pPr algn="ctr">
                <a:lnSpc>
                  <a:spcPts val="7489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3145516" y="14798057"/>
              <a:ext cx="8692258" cy="245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9"/>
                </a:lnSpc>
              </a:pPr>
              <a:r>
                <a:rPr lang="en-US" sz="5349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5349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9434452" y="14248966"/>
              <a:ext cx="8692258" cy="3715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9"/>
                </a:lnSpc>
              </a:pPr>
              <a:r>
                <a:rPr lang="en-US" sz="5349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Decisión </a:t>
              </a:r>
              <a:r>
                <a:rPr lang="en-US" sz="5349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349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349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 </a:t>
              </a:r>
              <a:r>
                <a:rPr lang="en-US" sz="5349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Conductor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4811039" y="18727765"/>
              <a:ext cx="8692258" cy="2451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9"/>
                </a:lnSpc>
              </a:pPr>
              <a:r>
                <a:rPr lang="en-US" sz="5349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Llevar </a:t>
              </a:r>
              <a:r>
                <a:rPr lang="en-US" sz="5349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al aeropuerto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5530396" y="1811601"/>
              <a:ext cx="52320477" cy="0"/>
            </a:xfrm>
            <a:prstGeom prst="line">
              <a:avLst/>
            </a:prstGeom>
            <a:ln cap="rnd" w="239134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2637590" y="505306"/>
              <a:ext cx="2892806" cy="2612589"/>
              <a:chOff x="0" y="0"/>
              <a:chExt cx="899978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99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9978">
                    <a:moveTo>
                      <a:pt x="449989" y="0"/>
                    </a:moveTo>
                    <a:cubicBezTo>
                      <a:pt x="201467" y="0"/>
                      <a:pt x="0" y="181951"/>
                      <a:pt x="0" y="406400"/>
                    </a:cubicBezTo>
                    <a:cubicBezTo>
                      <a:pt x="0" y="630849"/>
                      <a:pt x="201467" y="812800"/>
                      <a:pt x="449989" y="812800"/>
                    </a:cubicBezTo>
                    <a:cubicBezTo>
                      <a:pt x="698511" y="812800"/>
                      <a:pt x="899978" y="630849"/>
                      <a:pt x="899978" y="406400"/>
                    </a:cubicBezTo>
                    <a:cubicBezTo>
                      <a:pt x="899978" y="181951"/>
                      <a:pt x="698511" y="0"/>
                      <a:pt x="44998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84373" y="47625"/>
                <a:ext cx="731232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2704419" y="543405"/>
              <a:ext cx="2612589" cy="2612589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2506658" y="463566"/>
              <a:ext cx="2612589" cy="2612589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4178207" y="717783"/>
              <a:ext cx="2612589" cy="2612589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46185350" y="870241"/>
              <a:ext cx="2612589" cy="2612589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4083993" y="3117895"/>
              <a:ext cx="735" cy="4289981"/>
            </a:xfrm>
            <a:prstGeom prst="line">
              <a:avLst/>
            </a:prstGeom>
            <a:ln cap="rnd" w="17081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14010714" y="2850270"/>
              <a:ext cx="4" cy="4995892"/>
            </a:xfrm>
            <a:prstGeom prst="line">
              <a:avLst/>
            </a:prstGeom>
            <a:ln cap="rnd" w="17081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23812953" y="1713240"/>
              <a:ext cx="0" cy="3969986"/>
            </a:xfrm>
            <a:prstGeom prst="line">
              <a:avLst/>
            </a:prstGeom>
            <a:ln cap="rnd" w="17081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35455325" y="2693699"/>
              <a:ext cx="29177" cy="6711015"/>
            </a:xfrm>
            <a:prstGeom prst="line">
              <a:avLst/>
            </a:prstGeom>
            <a:ln cap="rnd" w="17081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47568912" y="3076156"/>
              <a:ext cx="0" cy="3334880"/>
            </a:xfrm>
            <a:prstGeom prst="line">
              <a:avLst/>
            </a:prstGeom>
            <a:ln cap="rnd" w="17081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57850873" y="505306"/>
              <a:ext cx="2612589" cy="2612589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59242573" y="2758008"/>
              <a:ext cx="0" cy="7306057"/>
            </a:xfrm>
            <a:prstGeom prst="line">
              <a:avLst/>
            </a:prstGeom>
            <a:ln cap="rnd" w="17081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9" id="59"/>
            <p:cNvSpPr txBox="true"/>
            <p:nvPr/>
          </p:nvSpPr>
          <p:spPr>
            <a:xfrm rot="0">
              <a:off x="3660897" y="957546"/>
              <a:ext cx="706501" cy="1641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10"/>
                </a:lnSpc>
              </a:pPr>
              <a:r>
                <a:rPr lang="en-US" sz="757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3606407" y="957546"/>
              <a:ext cx="808614" cy="1641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10"/>
                </a:lnSpc>
              </a:pPr>
              <a:r>
                <a:rPr lang="en-US" sz="757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3456013" y="821086"/>
              <a:ext cx="846656" cy="1641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10"/>
                </a:lnSpc>
              </a:pPr>
              <a:r>
                <a:rPr lang="en-US" sz="757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35017924" y="1116574"/>
              <a:ext cx="870543" cy="1641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10"/>
                </a:lnSpc>
              </a:pPr>
              <a:r>
                <a:rPr lang="en-US" sz="757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47101217" y="1283849"/>
              <a:ext cx="827193" cy="1641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10"/>
                </a:lnSpc>
              </a:pPr>
              <a:r>
                <a:rPr lang="en-US" sz="757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58743572" y="877707"/>
              <a:ext cx="827193" cy="1641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10"/>
                </a:lnSpc>
              </a:pPr>
              <a:r>
                <a:rPr lang="en-US" sz="757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13442292" y="7846162"/>
              <a:ext cx="1136853" cy="979433"/>
              <a:chOff x="0" y="0"/>
              <a:chExt cx="943437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3244526" y="5683226"/>
              <a:ext cx="1136853" cy="979433"/>
              <a:chOff x="0" y="0"/>
              <a:chExt cx="943437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574710" y="12934089"/>
              <a:ext cx="7614129" cy="1579941"/>
              <a:chOff x="0" y="0"/>
              <a:chExt cx="698408" cy="14492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574710" y="12650691"/>
              <a:ext cx="7614129" cy="1073368"/>
              <a:chOff x="0" y="0"/>
              <a:chExt cx="698408" cy="9845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574710" y="12002751"/>
              <a:ext cx="7614129" cy="1295879"/>
              <a:chOff x="0" y="0"/>
              <a:chExt cx="698408" cy="118865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0">
              <a:off x="11579667" y="9264074"/>
              <a:ext cx="4862094" cy="6717919"/>
            </a:xfrm>
            <a:custGeom>
              <a:avLst/>
              <a:gdLst/>
              <a:ahLst/>
              <a:cxnLst/>
              <a:rect r="r" b="b" t="t" l="l"/>
              <a:pathLst>
                <a:path h="6717919" w="4862094">
                  <a:moveTo>
                    <a:pt x="0" y="0"/>
                  </a:moveTo>
                  <a:lnTo>
                    <a:pt x="4862094" y="0"/>
                  </a:lnTo>
                  <a:lnTo>
                    <a:pt x="4862094" y="6717919"/>
                  </a:lnTo>
                  <a:lnTo>
                    <a:pt x="0" y="671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10289059" y="17229583"/>
              <a:ext cx="7614129" cy="1579941"/>
              <a:chOff x="0" y="0"/>
              <a:chExt cx="698408" cy="14492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0289059" y="16946185"/>
              <a:ext cx="7614129" cy="1073368"/>
              <a:chOff x="0" y="0"/>
              <a:chExt cx="698408" cy="9845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0289059" y="16298246"/>
              <a:ext cx="7614129" cy="1295879"/>
              <a:chOff x="0" y="0"/>
              <a:chExt cx="698408" cy="118865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20039905" y="12405397"/>
              <a:ext cx="7614129" cy="1579941"/>
              <a:chOff x="0" y="0"/>
              <a:chExt cx="698408" cy="14492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20039905" y="12121999"/>
              <a:ext cx="7614129" cy="1073368"/>
              <a:chOff x="0" y="0"/>
              <a:chExt cx="698408" cy="98455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20039905" y="11474059"/>
              <a:ext cx="7614129" cy="1295879"/>
              <a:chOff x="0" y="0"/>
              <a:chExt cx="698408" cy="11886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31592032" y="16486963"/>
              <a:ext cx="7614129" cy="1579941"/>
              <a:chOff x="0" y="0"/>
              <a:chExt cx="698408" cy="14492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31592032" y="16203565"/>
              <a:ext cx="7614129" cy="1073368"/>
              <a:chOff x="0" y="0"/>
              <a:chExt cx="698408" cy="9845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31592032" y="15555625"/>
              <a:ext cx="7614129" cy="1295879"/>
              <a:chOff x="0" y="0"/>
              <a:chExt cx="698408" cy="118865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55350104" y="16913331"/>
              <a:ext cx="7614129" cy="1579941"/>
              <a:chOff x="0" y="0"/>
              <a:chExt cx="698408" cy="14492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55350104" y="16629933"/>
              <a:ext cx="7614129" cy="1073368"/>
              <a:chOff x="0" y="0"/>
              <a:chExt cx="698408" cy="98455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55350104" y="15981993"/>
              <a:ext cx="7614129" cy="1295879"/>
              <a:chOff x="0" y="0"/>
              <a:chExt cx="698408" cy="11886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43761848" y="13250383"/>
              <a:ext cx="7614129" cy="1579941"/>
              <a:chOff x="0" y="0"/>
              <a:chExt cx="698408" cy="14492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43761848" y="12966985"/>
              <a:ext cx="7614129" cy="1073368"/>
              <a:chOff x="0" y="0"/>
              <a:chExt cx="698408" cy="9845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43761848" y="12319045"/>
              <a:ext cx="7614129" cy="1295879"/>
              <a:chOff x="0" y="0"/>
              <a:chExt cx="698408" cy="118865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83300">
                <a:alpha val="100000"/>
              </a:srgbClr>
            </a:gs>
            <a:gs pos="100000">
              <a:srgbClr val="F1935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3771" y="175384"/>
            <a:ext cx="829858" cy="1010550"/>
          </a:xfrm>
          <a:custGeom>
            <a:avLst/>
            <a:gdLst/>
            <a:ahLst/>
            <a:cxnLst/>
            <a:rect r="r" b="b" t="t" l="l"/>
            <a:pathLst>
              <a:path h="1010550" w="829858">
                <a:moveTo>
                  <a:pt x="0" y="0"/>
                </a:moveTo>
                <a:lnTo>
                  <a:pt x="829858" y="0"/>
                </a:lnTo>
                <a:lnTo>
                  <a:pt x="829858" y="1010550"/>
                </a:lnTo>
                <a:lnTo>
                  <a:pt x="0" y="101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77" t="-6913" r="-18239" b="-7083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761072" y="265886"/>
            <a:ext cx="10765856" cy="1304547"/>
            <a:chOff x="0" y="0"/>
            <a:chExt cx="2835452" cy="3435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5452" cy="343584"/>
            </a:xfrm>
            <a:custGeom>
              <a:avLst/>
              <a:gdLst/>
              <a:ahLst/>
              <a:cxnLst/>
              <a:rect r="r" b="b" t="t" l="l"/>
              <a:pathLst>
                <a:path h="343584" w="2835452">
                  <a:moveTo>
                    <a:pt x="61844" y="0"/>
                  </a:moveTo>
                  <a:lnTo>
                    <a:pt x="2773608" y="0"/>
                  </a:lnTo>
                  <a:cubicBezTo>
                    <a:pt x="2790010" y="0"/>
                    <a:pt x="2805740" y="6516"/>
                    <a:pt x="2817338" y="18114"/>
                  </a:cubicBezTo>
                  <a:cubicBezTo>
                    <a:pt x="2828936" y="29712"/>
                    <a:pt x="2835452" y="45442"/>
                    <a:pt x="2835452" y="61844"/>
                  </a:cubicBezTo>
                  <a:lnTo>
                    <a:pt x="2835452" y="281740"/>
                  </a:lnTo>
                  <a:cubicBezTo>
                    <a:pt x="2835452" y="298142"/>
                    <a:pt x="2828936" y="313873"/>
                    <a:pt x="2817338" y="325471"/>
                  </a:cubicBezTo>
                  <a:cubicBezTo>
                    <a:pt x="2805740" y="337069"/>
                    <a:pt x="2790010" y="343584"/>
                    <a:pt x="2773608" y="343584"/>
                  </a:cubicBezTo>
                  <a:lnTo>
                    <a:pt x="61844" y="343584"/>
                  </a:lnTo>
                  <a:cubicBezTo>
                    <a:pt x="45442" y="343584"/>
                    <a:pt x="29712" y="337069"/>
                    <a:pt x="18114" y="325471"/>
                  </a:cubicBezTo>
                  <a:cubicBezTo>
                    <a:pt x="6516" y="313873"/>
                    <a:pt x="0" y="298142"/>
                    <a:pt x="0" y="281740"/>
                  </a:cubicBezTo>
                  <a:lnTo>
                    <a:pt x="0" y="61844"/>
                  </a:lnTo>
                  <a:cubicBezTo>
                    <a:pt x="0" y="45442"/>
                    <a:pt x="6516" y="29712"/>
                    <a:pt x="18114" y="18114"/>
                  </a:cubicBezTo>
                  <a:cubicBezTo>
                    <a:pt x="29712" y="6516"/>
                    <a:pt x="45442" y="0"/>
                    <a:pt x="6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835452" cy="410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796240" y="524160"/>
            <a:ext cx="6396572" cy="71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5011" spc="-225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Flujo de Ingreso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34820361" y="-6128664"/>
            <a:ext cx="48013173" cy="17986207"/>
            <a:chOff x="0" y="0"/>
            <a:chExt cx="64017564" cy="2398160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1221" y="0"/>
              <a:ext cx="63946343" cy="23981609"/>
              <a:chOff x="0" y="0"/>
              <a:chExt cx="3280140" cy="123014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280140" cy="1230141"/>
              </a:xfrm>
              <a:custGeom>
                <a:avLst/>
                <a:gdLst/>
                <a:ahLst/>
                <a:cxnLst/>
                <a:rect r="r" b="b" t="t" l="l"/>
                <a:pathLst>
                  <a:path h="1230141" w="3280140">
                    <a:moveTo>
                      <a:pt x="24292" y="0"/>
                    </a:moveTo>
                    <a:lnTo>
                      <a:pt x="3255848" y="0"/>
                    </a:lnTo>
                    <a:cubicBezTo>
                      <a:pt x="3262291" y="0"/>
                      <a:pt x="3268470" y="2559"/>
                      <a:pt x="3273025" y="7115"/>
                    </a:cubicBezTo>
                    <a:cubicBezTo>
                      <a:pt x="3277581" y="11671"/>
                      <a:pt x="3280140" y="17850"/>
                      <a:pt x="3280140" y="24292"/>
                    </a:cubicBezTo>
                    <a:lnTo>
                      <a:pt x="3280140" y="1205849"/>
                    </a:lnTo>
                    <a:cubicBezTo>
                      <a:pt x="3280140" y="1219265"/>
                      <a:pt x="3269264" y="1230141"/>
                      <a:pt x="3255848" y="1230141"/>
                    </a:cubicBezTo>
                    <a:lnTo>
                      <a:pt x="24292" y="1230141"/>
                    </a:lnTo>
                    <a:cubicBezTo>
                      <a:pt x="10876" y="1230141"/>
                      <a:pt x="0" y="1219265"/>
                      <a:pt x="0" y="1205849"/>
                    </a:cubicBezTo>
                    <a:lnTo>
                      <a:pt x="0" y="24292"/>
                    </a:lnTo>
                    <a:cubicBezTo>
                      <a:pt x="0" y="10876"/>
                      <a:pt x="10876" y="0"/>
                      <a:pt x="2429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66675"/>
                <a:ext cx="3280140" cy="1296816"/>
              </a:xfrm>
              <a:prstGeom prst="rect">
                <a:avLst/>
              </a:prstGeom>
            </p:spPr>
            <p:txBody>
              <a:bodyPr anchor="ctr" rtlCol="false" tIns="47371" lIns="47371" bIns="47371" rIns="47371"/>
              <a:lstStyle/>
              <a:p>
                <a:pPr algn="ctr">
                  <a:lnSpc>
                    <a:spcPts val="3151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512802" y="7400503"/>
              <a:ext cx="1135721" cy="978458"/>
              <a:chOff x="0" y="0"/>
              <a:chExt cx="943437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4928678" y="9395349"/>
              <a:ext cx="978458" cy="97845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7032335" y="6166798"/>
              <a:ext cx="978458" cy="978458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58694377" y="9916262"/>
              <a:ext cx="978458" cy="978458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1112666" y="8874164"/>
              <a:ext cx="7570940" cy="2621438"/>
            </a:xfrm>
            <a:custGeom>
              <a:avLst/>
              <a:gdLst/>
              <a:ahLst/>
              <a:cxnLst/>
              <a:rect r="r" b="b" t="t" l="l"/>
              <a:pathLst>
                <a:path h="2621438" w="7570940">
                  <a:moveTo>
                    <a:pt x="0" y="0"/>
                  </a:moveTo>
                  <a:lnTo>
                    <a:pt x="7570940" y="0"/>
                  </a:lnTo>
                  <a:lnTo>
                    <a:pt x="7570940" y="2621438"/>
                  </a:lnTo>
                  <a:lnTo>
                    <a:pt x="0" y="2621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1522308" y="7284340"/>
              <a:ext cx="4469206" cy="3941027"/>
            </a:xfrm>
            <a:custGeom>
              <a:avLst/>
              <a:gdLst/>
              <a:ahLst/>
              <a:cxnLst/>
              <a:rect r="r" b="b" t="t" l="l"/>
              <a:pathLst>
                <a:path h="3941027" w="4469206">
                  <a:moveTo>
                    <a:pt x="0" y="0"/>
                  </a:moveTo>
                  <a:lnTo>
                    <a:pt x="4469206" y="0"/>
                  </a:lnTo>
                  <a:lnTo>
                    <a:pt x="4469206" y="3941026"/>
                  </a:lnTo>
                  <a:lnTo>
                    <a:pt x="0" y="3941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3259826" y="10278593"/>
              <a:ext cx="4208074" cy="5227421"/>
            </a:xfrm>
            <a:custGeom>
              <a:avLst/>
              <a:gdLst/>
              <a:ahLst/>
              <a:cxnLst/>
              <a:rect r="r" b="b" t="t" l="l"/>
              <a:pathLst>
                <a:path h="5227421" w="4208074">
                  <a:moveTo>
                    <a:pt x="0" y="0"/>
                  </a:moveTo>
                  <a:lnTo>
                    <a:pt x="4208074" y="0"/>
                  </a:lnTo>
                  <a:lnTo>
                    <a:pt x="4208074" y="5227421"/>
                  </a:lnTo>
                  <a:lnTo>
                    <a:pt x="0" y="5227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44907806" y="7281769"/>
              <a:ext cx="4488791" cy="4820178"/>
            </a:xfrm>
            <a:custGeom>
              <a:avLst/>
              <a:gdLst/>
              <a:ahLst/>
              <a:cxnLst/>
              <a:rect r="r" b="b" t="t" l="l"/>
              <a:pathLst>
                <a:path h="4820178" w="4488791">
                  <a:moveTo>
                    <a:pt x="0" y="0"/>
                  </a:moveTo>
                  <a:lnTo>
                    <a:pt x="4488791" y="0"/>
                  </a:lnTo>
                  <a:lnTo>
                    <a:pt x="4488791" y="4820178"/>
                  </a:lnTo>
                  <a:lnTo>
                    <a:pt x="0" y="4820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6926648" y="11389535"/>
              <a:ext cx="4343276" cy="4343276"/>
            </a:xfrm>
            <a:custGeom>
              <a:avLst/>
              <a:gdLst/>
              <a:ahLst/>
              <a:cxnLst/>
              <a:rect r="r" b="b" t="t" l="l"/>
              <a:pathLst>
                <a:path h="4343276" w="4343276">
                  <a:moveTo>
                    <a:pt x="0" y="0"/>
                  </a:moveTo>
                  <a:lnTo>
                    <a:pt x="4343276" y="0"/>
                  </a:lnTo>
                  <a:lnTo>
                    <a:pt x="4343276" y="4343276"/>
                  </a:lnTo>
                  <a:lnTo>
                    <a:pt x="0" y="4343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14599873"/>
              <a:ext cx="8683606" cy="2449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2"/>
                </a:lnSpc>
              </a:pPr>
              <a:r>
                <a:rPr lang="en-US" sz="534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Llegada </a:t>
              </a:r>
              <a:r>
                <a:rPr lang="en-US" sz="534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 a la Sede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9654965" y="18887539"/>
              <a:ext cx="8683606" cy="3711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2"/>
                </a:lnSpc>
              </a:pPr>
              <a:r>
                <a:rPr lang="en-US" sz="534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Registro</a:t>
              </a:r>
              <a:r>
                <a:rPr lang="en-US" sz="5344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34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34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Estacionamiento</a:t>
              </a:r>
            </a:p>
            <a:p>
              <a:pPr algn="ctr">
                <a:lnSpc>
                  <a:spcPts val="7482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0944530" y="18949624"/>
              <a:ext cx="9179945" cy="3711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2"/>
                </a:lnSpc>
              </a:pPr>
              <a:r>
                <a:rPr lang="en-US" sz="534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Contacto </a:t>
              </a:r>
              <a:r>
                <a:rPr lang="en-US" sz="534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 el Conductor</a:t>
              </a:r>
            </a:p>
            <a:p>
              <a:pPr algn="ctr">
                <a:lnSpc>
                  <a:spcPts val="7482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43102571" y="14783223"/>
              <a:ext cx="8683606" cy="2449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2"/>
                </a:lnSpc>
              </a:pPr>
              <a:r>
                <a:rPr lang="en-US" sz="534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Recogida </a:t>
              </a:r>
              <a:r>
                <a:rPr lang="en-US" sz="534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Pasajero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9415108" y="14234679"/>
              <a:ext cx="8683606" cy="3711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2"/>
                </a:lnSpc>
              </a:pPr>
              <a:r>
                <a:rPr lang="en-US" sz="534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Decisión </a:t>
              </a:r>
              <a:r>
                <a:rPr lang="en-US" sz="534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</a:t>
              </a:r>
              <a:r>
                <a:rPr lang="en-US" sz="5344" b="true">
                  <a:solidFill>
                    <a:srgbClr val="3E9D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34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Asignación </a:t>
              </a:r>
              <a:r>
                <a:rPr lang="en-US" sz="534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del Conductor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4756483" y="18709020"/>
              <a:ext cx="8683606" cy="2449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482"/>
                </a:lnSpc>
              </a:pPr>
              <a:r>
                <a:rPr lang="en-US" sz="5344" b="true">
                  <a:solidFill>
                    <a:srgbClr val="F7B31C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Llevar </a:t>
              </a:r>
              <a:r>
                <a:rPr lang="en-US" sz="5344" b="true">
                  <a:solidFill>
                    <a:srgbClr val="F0530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pasajero al aeropuerto</a:t>
              </a:r>
            </a:p>
          </p:txBody>
        </p:sp>
        <p:sp>
          <p:nvSpPr>
            <p:cNvPr name="AutoShape 34" id="34"/>
            <p:cNvSpPr/>
            <p:nvPr/>
          </p:nvSpPr>
          <p:spPr>
            <a:xfrm flipV="true">
              <a:off x="5524892" y="1809798"/>
              <a:ext cx="52268400" cy="0"/>
            </a:xfrm>
            <a:prstGeom prst="line">
              <a:avLst/>
            </a:prstGeom>
            <a:ln cap="rnd" w="238896">
              <a:solidFill>
                <a:srgbClr val="F0530D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2634965" y="504803"/>
              <a:ext cx="2889927" cy="2609989"/>
              <a:chOff x="0" y="0"/>
              <a:chExt cx="899978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9997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99978">
                    <a:moveTo>
                      <a:pt x="449989" y="0"/>
                    </a:moveTo>
                    <a:cubicBezTo>
                      <a:pt x="201467" y="0"/>
                      <a:pt x="0" y="181951"/>
                      <a:pt x="0" y="406400"/>
                    </a:cubicBezTo>
                    <a:cubicBezTo>
                      <a:pt x="0" y="630849"/>
                      <a:pt x="201467" y="812800"/>
                      <a:pt x="449989" y="812800"/>
                    </a:cubicBezTo>
                    <a:cubicBezTo>
                      <a:pt x="698511" y="812800"/>
                      <a:pt x="899978" y="630849"/>
                      <a:pt x="899978" y="406400"/>
                    </a:cubicBezTo>
                    <a:cubicBezTo>
                      <a:pt x="899978" y="181951"/>
                      <a:pt x="698511" y="0"/>
                      <a:pt x="449989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84373" y="47625"/>
                <a:ext cx="731232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2691774" y="542865"/>
              <a:ext cx="2609989" cy="2609989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22484256" y="463105"/>
              <a:ext cx="2609989" cy="2609989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4144188" y="717068"/>
              <a:ext cx="2609989" cy="2609989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46139380" y="869374"/>
              <a:ext cx="2609989" cy="2609989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4079928" y="3114792"/>
              <a:ext cx="734" cy="4285711"/>
            </a:xfrm>
            <a:prstGeom prst="line">
              <a:avLst/>
            </a:prstGeom>
            <a:ln cap="rnd" w="17064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 flipH="true">
              <a:off x="13996769" y="2847433"/>
              <a:ext cx="4" cy="4990920"/>
            </a:xfrm>
            <a:prstGeom prst="line">
              <a:avLst/>
            </a:prstGeom>
            <a:ln cap="rnd" w="17064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23789251" y="1711535"/>
              <a:ext cx="0" cy="3966034"/>
            </a:xfrm>
            <a:prstGeom prst="line">
              <a:avLst/>
            </a:prstGeom>
            <a:ln cap="rnd" w="17064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 flipH="true">
              <a:off x="35420034" y="2691018"/>
              <a:ext cx="29148" cy="6704335"/>
            </a:xfrm>
            <a:prstGeom prst="line">
              <a:avLst/>
            </a:prstGeom>
            <a:ln cap="rnd" w="17064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47521565" y="3073094"/>
              <a:ext cx="0" cy="3331561"/>
            </a:xfrm>
            <a:prstGeom prst="line">
              <a:avLst/>
            </a:prstGeom>
            <a:ln cap="rnd" w="17064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57793292" y="504803"/>
              <a:ext cx="2609989" cy="2609989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B31C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sp>
          <p:nvSpPr>
            <p:cNvPr name="AutoShape 58" id="58"/>
            <p:cNvSpPr/>
            <p:nvPr/>
          </p:nvSpPr>
          <p:spPr>
            <a:xfrm>
              <a:off x="59183606" y="2755262"/>
              <a:ext cx="0" cy="7298785"/>
            </a:xfrm>
            <a:prstGeom prst="line">
              <a:avLst/>
            </a:prstGeom>
            <a:ln cap="rnd" w="170640">
              <a:solidFill>
                <a:srgbClr val="F7B31C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9" id="59"/>
            <p:cNvSpPr txBox="true"/>
            <p:nvPr/>
          </p:nvSpPr>
          <p:spPr>
            <a:xfrm rot="0">
              <a:off x="3657253" y="956451"/>
              <a:ext cx="705798" cy="1639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00"/>
                </a:lnSpc>
              </a:pPr>
              <a:r>
                <a:rPr lang="en-US" sz="757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3592864" y="956451"/>
              <a:ext cx="807809" cy="1639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00"/>
                </a:lnSpc>
              </a:pPr>
              <a:r>
                <a:rPr lang="en-US" sz="757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3432666" y="820127"/>
              <a:ext cx="845814" cy="1639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00"/>
                </a:lnSpc>
              </a:pPr>
              <a:r>
                <a:rPr lang="en-US" sz="757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34983069" y="1115321"/>
              <a:ext cx="869677" cy="1639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00"/>
                </a:lnSpc>
              </a:pPr>
              <a:r>
                <a:rPr lang="en-US" sz="757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47054335" y="1282429"/>
              <a:ext cx="826370" cy="1639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00"/>
                </a:lnSpc>
              </a:pPr>
              <a:r>
                <a:rPr lang="en-US" sz="757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58685101" y="876691"/>
              <a:ext cx="826370" cy="1639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00"/>
                </a:lnSpc>
              </a:pPr>
              <a:r>
                <a:rPr lang="en-US" sz="7571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13428912" y="7838352"/>
              <a:ext cx="1135721" cy="978458"/>
              <a:chOff x="0" y="0"/>
              <a:chExt cx="943437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23221390" y="5677569"/>
              <a:ext cx="1135721" cy="978458"/>
              <a:chOff x="0" y="0"/>
              <a:chExt cx="943437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94343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43437">
                    <a:moveTo>
                      <a:pt x="471719" y="0"/>
                    </a:moveTo>
                    <a:cubicBezTo>
                      <a:pt x="211196" y="0"/>
                      <a:pt x="0" y="181951"/>
                      <a:pt x="0" y="406400"/>
                    </a:cubicBezTo>
                    <a:cubicBezTo>
                      <a:pt x="0" y="630849"/>
                      <a:pt x="211196" y="812800"/>
                      <a:pt x="471719" y="812800"/>
                    </a:cubicBezTo>
                    <a:cubicBezTo>
                      <a:pt x="732242" y="812800"/>
                      <a:pt x="943437" y="630849"/>
                      <a:pt x="943437" y="406400"/>
                    </a:cubicBezTo>
                    <a:cubicBezTo>
                      <a:pt x="943437" y="181951"/>
                      <a:pt x="732242" y="0"/>
                      <a:pt x="4717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F7B31C"/>
                </a:solidFill>
                <a:prstDash val="solid"/>
                <a:miter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8447" y="47625"/>
                <a:ext cx="766543" cy="688975"/>
              </a:xfrm>
              <a:prstGeom prst="rect">
                <a:avLst/>
              </a:prstGeom>
            </p:spPr>
            <p:txBody>
              <a:bodyPr anchor="ctr" rtlCol="false" tIns="84197" lIns="84197" bIns="84197" rIns="84197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574138" y="12921215"/>
              <a:ext cx="7606550" cy="1578368"/>
              <a:chOff x="0" y="0"/>
              <a:chExt cx="698408" cy="14492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574138" y="12638099"/>
              <a:ext cx="7606550" cy="1072300"/>
              <a:chOff x="0" y="0"/>
              <a:chExt cx="698408" cy="98455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9601E">
                      <a:alpha val="100000"/>
                    </a:srgbClr>
                  </a:gs>
                  <a:gs pos="50000">
                    <a:srgbClr val="FF4D00">
                      <a:alpha val="100000"/>
                    </a:srgbClr>
                  </a:gs>
                  <a:gs pos="100000">
                    <a:srgbClr val="FFB99A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574138" y="11990805"/>
              <a:ext cx="7606550" cy="1294589"/>
              <a:chOff x="0" y="0"/>
              <a:chExt cx="698408" cy="118865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0" id="80"/>
            <p:cNvSpPr/>
            <p:nvPr/>
          </p:nvSpPr>
          <p:spPr>
            <a:xfrm flipH="false" flipV="false" rot="0">
              <a:off x="11568141" y="9254853"/>
              <a:ext cx="4857254" cy="6711232"/>
            </a:xfrm>
            <a:custGeom>
              <a:avLst/>
              <a:gdLst/>
              <a:ahLst/>
              <a:cxnLst/>
              <a:rect r="r" b="b" t="t" l="l"/>
              <a:pathLst>
                <a:path h="6711232" w="4857254">
                  <a:moveTo>
                    <a:pt x="0" y="0"/>
                  </a:moveTo>
                  <a:lnTo>
                    <a:pt x="4857255" y="0"/>
                  </a:lnTo>
                  <a:lnTo>
                    <a:pt x="4857255" y="6711232"/>
                  </a:lnTo>
                  <a:lnTo>
                    <a:pt x="0" y="6711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1" id="81"/>
            <p:cNvGrpSpPr/>
            <p:nvPr/>
          </p:nvGrpSpPr>
          <p:grpSpPr>
            <a:xfrm rot="0">
              <a:off x="10278818" y="17212434"/>
              <a:ext cx="7606550" cy="1578368"/>
              <a:chOff x="0" y="0"/>
              <a:chExt cx="698408" cy="14492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0278818" y="16929318"/>
              <a:ext cx="7606550" cy="1072300"/>
              <a:chOff x="0" y="0"/>
              <a:chExt cx="698408" cy="98455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0278818" y="16282023"/>
              <a:ext cx="7606550" cy="1294589"/>
              <a:chOff x="0" y="0"/>
              <a:chExt cx="698408" cy="118865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20019959" y="12393049"/>
              <a:ext cx="7606550" cy="1578368"/>
              <a:chOff x="0" y="0"/>
              <a:chExt cx="698408" cy="14492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20019959" y="12109933"/>
              <a:ext cx="7606550" cy="1072300"/>
              <a:chOff x="0" y="0"/>
              <a:chExt cx="698408" cy="98455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20019959" y="11462639"/>
              <a:ext cx="7606550" cy="1294589"/>
              <a:chOff x="0" y="0"/>
              <a:chExt cx="698408" cy="118865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9" id="99"/>
            <p:cNvGrpSpPr/>
            <p:nvPr/>
          </p:nvGrpSpPr>
          <p:grpSpPr>
            <a:xfrm rot="0">
              <a:off x="31560587" y="16470552"/>
              <a:ext cx="7606550" cy="1578368"/>
              <a:chOff x="0" y="0"/>
              <a:chExt cx="698408" cy="144920"/>
            </a:xfrm>
          </p:grpSpPr>
          <p:sp>
            <p:nvSpPr>
              <p:cNvPr name="Freeform 100" id="100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1" id="101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2" id="102"/>
            <p:cNvGrpSpPr/>
            <p:nvPr/>
          </p:nvGrpSpPr>
          <p:grpSpPr>
            <a:xfrm rot="0">
              <a:off x="31560587" y="16187437"/>
              <a:ext cx="7606550" cy="1072300"/>
              <a:chOff x="0" y="0"/>
              <a:chExt cx="698408" cy="98455"/>
            </a:xfrm>
          </p:grpSpPr>
          <p:sp>
            <p:nvSpPr>
              <p:cNvPr name="Freeform 103" id="103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04" id="104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05" id="105"/>
            <p:cNvGrpSpPr/>
            <p:nvPr/>
          </p:nvGrpSpPr>
          <p:grpSpPr>
            <a:xfrm rot="0">
              <a:off x="31560587" y="15540142"/>
              <a:ext cx="7606550" cy="1294589"/>
              <a:chOff x="0" y="0"/>
              <a:chExt cx="698408" cy="118865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8" id="108"/>
            <p:cNvGrpSpPr/>
            <p:nvPr/>
          </p:nvGrpSpPr>
          <p:grpSpPr>
            <a:xfrm rot="0">
              <a:off x="55295011" y="16896496"/>
              <a:ext cx="7606550" cy="1578368"/>
              <a:chOff x="0" y="0"/>
              <a:chExt cx="698408" cy="14492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0">
              <a:off x="55295011" y="16613380"/>
              <a:ext cx="7606550" cy="1072300"/>
              <a:chOff x="0" y="0"/>
              <a:chExt cx="698408" cy="98455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0">
              <a:off x="55295011" y="15966085"/>
              <a:ext cx="7606550" cy="1294589"/>
              <a:chOff x="0" y="0"/>
              <a:chExt cx="698408" cy="118865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0">
              <a:off x="43718290" y="13237194"/>
              <a:ext cx="7606550" cy="1578368"/>
              <a:chOff x="0" y="0"/>
              <a:chExt cx="698408" cy="14492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698408" cy="144920"/>
              </a:xfrm>
              <a:custGeom>
                <a:avLst/>
                <a:gdLst/>
                <a:ahLst/>
                <a:cxnLst/>
                <a:rect r="r" b="b" t="t" l="l"/>
                <a:pathLst>
                  <a:path h="144920" w="698408">
                    <a:moveTo>
                      <a:pt x="349204" y="0"/>
                    </a:moveTo>
                    <a:cubicBezTo>
                      <a:pt x="156344" y="0"/>
                      <a:pt x="0" y="32442"/>
                      <a:pt x="0" y="72460"/>
                    </a:cubicBezTo>
                    <a:cubicBezTo>
                      <a:pt x="0" y="112479"/>
                      <a:pt x="156344" y="144920"/>
                      <a:pt x="349204" y="144920"/>
                    </a:cubicBezTo>
                    <a:cubicBezTo>
                      <a:pt x="542064" y="144920"/>
                      <a:pt x="698408" y="112479"/>
                      <a:pt x="698408" y="72460"/>
                    </a:cubicBezTo>
                    <a:cubicBezTo>
                      <a:pt x="698408" y="32442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65476" y="-14989"/>
                <a:ext cx="567456" cy="14632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0" id="120"/>
            <p:cNvGrpSpPr/>
            <p:nvPr/>
          </p:nvGrpSpPr>
          <p:grpSpPr>
            <a:xfrm rot="0">
              <a:off x="43718290" y="12954078"/>
              <a:ext cx="7606550" cy="1072300"/>
              <a:chOff x="0" y="0"/>
              <a:chExt cx="698408" cy="98455"/>
            </a:xfrm>
          </p:grpSpPr>
          <p:sp>
            <p:nvSpPr>
              <p:cNvPr name="Freeform 121" id="121"/>
              <p:cNvSpPr/>
              <p:nvPr/>
            </p:nvSpPr>
            <p:spPr>
              <a:xfrm flipH="false" flipV="false" rot="0">
                <a:off x="0" y="0"/>
                <a:ext cx="698408" cy="98455"/>
              </a:xfrm>
              <a:custGeom>
                <a:avLst/>
                <a:gdLst/>
                <a:ahLst/>
                <a:cxnLst/>
                <a:rect r="r" b="b" t="t" l="l"/>
                <a:pathLst>
                  <a:path h="98455" w="698408">
                    <a:moveTo>
                      <a:pt x="0" y="0"/>
                    </a:moveTo>
                    <a:lnTo>
                      <a:pt x="698408" y="0"/>
                    </a:lnTo>
                    <a:lnTo>
                      <a:pt x="698408" y="98455"/>
                    </a:lnTo>
                    <a:lnTo>
                      <a:pt x="0" y="98455"/>
                    </a:lnTo>
                    <a:close/>
                  </a:path>
                </a:pathLst>
              </a:custGeom>
              <a:solidFill>
                <a:srgbClr val="F0530D"/>
              </a:solidFill>
            </p:spPr>
          </p:sp>
          <p:sp>
            <p:nvSpPr>
              <p:cNvPr name="TextBox 122" id="122"/>
              <p:cNvSpPr txBox="true"/>
              <p:nvPr/>
            </p:nvSpPr>
            <p:spPr>
              <a:xfrm>
                <a:off x="0" y="-28575"/>
                <a:ext cx="698408" cy="127030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3" id="123"/>
            <p:cNvGrpSpPr/>
            <p:nvPr/>
          </p:nvGrpSpPr>
          <p:grpSpPr>
            <a:xfrm rot="0">
              <a:off x="43718290" y="12306784"/>
              <a:ext cx="7606550" cy="1294589"/>
              <a:chOff x="0" y="0"/>
              <a:chExt cx="698408" cy="118865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698408" cy="118865"/>
              </a:xfrm>
              <a:custGeom>
                <a:avLst/>
                <a:gdLst/>
                <a:ahLst/>
                <a:cxnLst/>
                <a:rect r="r" b="b" t="t" l="l"/>
                <a:pathLst>
                  <a:path h="118865" w="698408">
                    <a:moveTo>
                      <a:pt x="349204" y="0"/>
                    </a:moveTo>
                    <a:cubicBezTo>
                      <a:pt x="156344" y="0"/>
                      <a:pt x="0" y="26609"/>
                      <a:pt x="0" y="59432"/>
                    </a:cubicBezTo>
                    <a:cubicBezTo>
                      <a:pt x="0" y="92256"/>
                      <a:pt x="156344" y="118865"/>
                      <a:pt x="349204" y="118865"/>
                    </a:cubicBezTo>
                    <a:cubicBezTo>
                      <a:pt x="542064" y="118865"/>
                      <a:pt x="698408" y="92256"/>
                      <a:pt x="698408" y="59432"/>
                    </a:cubicBezTo>
                    <a:cubicBezTo>
                      <a:pt x="698408" y="26609"/>
                      <a:pt x="542064" y="0"/>
                      <a:pt x="349204" y="0"/>
                    </a:cubicBezTo>
                    <a:close/>
                  </a:path>
                </a:pathLst>
              </a:custGeom>
              <a:solidFill>
                <a:srgbClr val="F7B31C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65476" y="-17431"/>
                <a:ext cx="567456" cy="125153"/>
              </a:xfrm>
              <a:prstGeom prst="rect">
                <a:avLst/>
              </a:prstGeom>
            </p:spPr>
            <p:txBody>
              <a:bodyPr anchor="ctr" rtlCol="false" tIns="63831" lIns="63831" bIns="63831" rIns="63831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DAGXoUm6vaw</dc:identifier>
  <dcterms:modified xsi:type="dcterms:W3CDTF">2011-08-01T06:04:30Z</dcterms:modified>
  <cp:revision>1</cp:revision>
  <dc:title>Presentacion EzyRide Final v2</dc:title>
</cp:coreProperties>
</file>